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862ad1a4945454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ac156a696f9422f"/>
  </p:sldMasterIdLst>
  <p:sldIdLst>
    <p:sldId xmlns:r="http://schemas.openxmlformats.org/officeDocument/2006/relationships" id="256" r:id="R793c83a3fb494192"/>
    <p:sldId xmlns:r="http://schemas.openxmlformats.org/officeDocument/2006/relationships" id="257" r:id="R184ed589fd254054"/>
    <p:sldId xmlns:r="http://schemas.openxmlformats.org/officeDocument/2006/relationships" id="258" r:id="Rcad8fd2e767a4c2a"/>
    <p:sldId xmlns:r="http://schemas.openxmlformats.org/officeDocument/2006/relationships" id="259" r:id="Re424c22d721a4c6e"/>
    <p:sldId xmlns:r="http://schemas.openxmlformats.org/officeDocument/2006/relationships" id="260" r:id="Rce9d9798c6704db0"/>
    <p:sldId xmlns:r="http://schemas.openxmlformats.org/officeDocument/2006/relationships" id="261" r:id="R2f7eb07d2ec2434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ac156a696f9422f" /><Relationship Type="http://schemas.openxmlformats.org/officeDocument/2006/relationships/slide" Target="/ppt/slides/slide1.xml" Id="R793c83a3fb494192" /><Relationship Type="http://schemas.openxmlformats.org/officeDocument/2006/relationships/slide" Target="/ppt/slides/slide2.xml" Id="R184ed589fd254054" /><Relationship Type="http://schemas.openxmlformats.org/officeDocument/2006/relationships/slide" Target="/ppt/slides/slide3.xml" Id="Rcad8fd2e767a4c2a" /><Relationship Type="http://schemas.openxmlformats.org/officeDocument/2006/relationships/slide" Target="/ppt/slides/slide4.xml" Id="Re424c22d721a4c6e" /><Relationship Type="http://schemas.openxmlformats.org/officeDocument/2006/relationships/slide" Target="/ppt/slides/slide5.xml" Id="Rce9d9798c6704db0" /><Relationship Type="http://schemas.openxmlformats.org/officeDocument/2006/relationships/slide" Target="/ppt/slides/slide6.xml" Id="R2f7eb07d2ec2434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9d2345bcb8f409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3fa2863f4447ba" /><Relationship Type="http://schemas.openxmlformats.org/officeDocument/2006/relationships/theme" Target="/ppt/slideMasters/theme/theme1.xml" Id="R4dc5b6e7b519402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a3fa2863f4447b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b03e72a4de4ae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bda1dbd5dd4eb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eeddcb1f634a5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d44f34edd34a4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71e59a869d43c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4e30263cfd424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LINDA NORDBØ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LINDA NORDBØ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LINDA NORDBØ HOLDING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LINDA NORDBØ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LINDA NORDBØ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LINDA NORDBØ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2020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−11 540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−11 540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−65 831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276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LINDA NORDBØ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911 879 913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LINDA NORDBØ HOLDING AS</a:t>
            </a:r>
          </a:p>
        </p:txBody>
      </p:sp>
    </p:spTree>
  </p:cSld>
  <p:clrMapOvr>
    <a:masterClrMapping xmlns:a="http://schemas.openxmlformats.org/drawingml/2006/main"/>
  </p:clrMapOvr>
</p:sld>
</file>