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d432872a5844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852379d5ce4c95"/>
  </p:sldMasterIdLst>
  <p:sldIdLst>
    <p:sldId xmlns:r="http://schemas.openxmlformats.org/officeDocument/2006/relationships" id="256" r:id="Ra690474e963d42ed"/>
    <p:sldId xmlns:r="http://schemas.openxmlformats.org/officeDocument/2006/relationships" id="257" r:id="R38503221ffc246b5"/>
    <p:sldId xmlns:r="http://schemas.openxmlformats.org/officeDocument/2006/relationships" id="258" r:id="Rcacff30a0c174351"/>
    <p:sldId xmlns:r="http://schemas.openxmlformats.org/officeDocument/2006/relationships" id="259" r:id="R62e86d7c57be4125"/>
    <p:sldId xmlns:r="http://schemas.openxmlformats.org/officeDocument/2006/relationships" id="260" r:id="Rece7c1b9868a446c"/>
    <p:sldId xmlns:r="http://schemas.openxmlformats.org/officeDocument/2006/relationships" id="261" r:id="Rdd229dbdffa44030"/>
    <p:sldId xmlns:r="http://schemas.openxmlformats.org/officeDocument/2006/relationships" id="262" r:id="R86321c2a0da14c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852379d5ce4c95" /><Relationship Type="http://schemas.openxmlformats.org/officeDocument/2006/relationships/slide" Target="/ppt/slides/slide1.xml" Id="Ra690474e963d42ed" /><Relationship Type="http://schemas.openxmlformats.org/officeDocument/2006/relationships/slide" Target="/ppt/slides/slide2.xml" Id="R38503221ffc246b5" /><Relationship Type="http://schemas.openxmlformats.org/officeDocument/2006/relationships/slide" Target="/ppt/slides/slide3.xml" Id="Rcacff30a0c174351" /><Relationship Type="http://schemas.openxmlformats.org/officeDocument/2006/relationships/slide" Target="/ppt/slides/slide4.xml" Id="R62e86d7c57be4125" /><Relationship Type="http://schemas.openxmlformats.org/officeDocument/2006/relationships/slide" Target="/ppt/slides/slide5.xml" Id="Rece7c1b9868a446c" /><Relationship Type="http://schemas.openxmlformats.org/officeDocument/2006/relationships/slide" Target="/ppt/slides/slide6.xml" Id="Rdd229dbdffa44030" /><Relationship Type="http://schemas.openxmlformats.org/officeDocument/2006/relationships/slide" Target="/ppt/slides/slide7.xml" Id="R86321c2a0da14c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efc638b48347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7898cfbaa4804" /><Relationship Type="http://schemas.openxmlformats.org/officeDocument/2006/relationships/theme" Target="/ppt/slideMasters/theme/theme1.xml" Id="Re26043b1610f4a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37898cfbaa48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69d9708a346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b0efc9326841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6490b55ee4c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449435586a47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2b816c2ba4a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38030535e47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06c4bbd4b4b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PRONTOR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PRONTOR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PRONTOR INVEST AS ble etablert [år] og holder til i Lørenskog.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PRONTOR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PRONTOR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PRONTOR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8 563 585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8 577 782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PRONTOR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VEKSETH FRODE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PRONTOR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Frode Vekseth, Rådmann Paulsens gate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1473 Lørenskog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911 880 113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PRONTOR INVEST AS</a:t>
            </a:r>
          </a:p>
        </p:txBody>
      </p:sp>
    </p:spTree>
  </p:cSld>
  <p:clrMapOvr>
    <a:masterClrMapping xmlns:a="http://schemas.openxmlformats.org/drawingml/2006/main"/>
  </p:clrMapOvr>
</p:sld>
</file>