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96a2e01bc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5721aa5284db0"/>
  </p:sldMasterIdLst>
  <p:sldIdLst>
    <p:sldId xmlns:r="http://schemas.openxmlformats.org/officeDocument/2006/relationships" id="256" r:id="Rf545b21d6c10468f"/>
    <p:sldId xmlns:r="http://schemas.openxmlformats.org/officeDocument/2006/relationships" id="257" r:id="R71cc37281d844f23"/>
    <p:sldId xmlns:r="http://schemas.openxmlformats.org/officeDocument/2006/relationships" id="258" r:id="Raeb32916c579496c"/>
    <p:sldId xmlns:r="http://schemas.openxmlformats.org/officeDocument/2006/relationships" id="259" r:id="R1381ce71f4434186"/>
    <p:sldId xmlns:r="http://schemas.openxmlformats.org/officeDocument/2006/relationships" id="260" r:id="Rc4265d12768846ef"/>
    <p:sldId xmlns:r="http://schemas.openxmlformats.org/officeDocument/2006/relationships" id="261" r:id="R26d1bd14ea564585"/>
    <p:sldId xmlns:r="http://schemas.openxmlformats.org/officeDocument/2006/relationships" id="262" r:id="R0d9e5ced09f8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5721aa5284db0" /><Relationship Type="http://schemas.openxmlformats.org/officeDocument/2006/relationships/slide" Target="/ppt/slides/slide1.xml" Id="Rf545b21d6c10468f" /><Relationship Type="http://schemas.openxmlformats.org/officeDocument/2006/relationships/slide" Target="/ppt/slides/slide2.xml" Id="R71cc37281d844f23" /><Relationship Type="http://schemas.openxmlformats.org/officeDocument/2006/relationships/slide" Target="/ppt/slides/slide3.xml" Id="Raeb32916c579496c" /><Relationship Type="http://schemas.openxmlformats.org/officeDocument/2006/relationships/slide" Target="/ppt/slides/slide4.xml" Id="R1381ce71f4434186" /><Relationship Type="http://schemas.openxmlformats.org/officeDocument/2006/relationships/slide" Target="/ppt/slides/slide5.xml" Id="Rc4265d12768846ef" /><Relationship Type="http://schemas.openxmlformats.org/officeDocument/2006/relationships/slide" Target="/ppt/slides/slide6.xml" Id="R26d1bd14ea564585" /><Relationship Type="http://schemas.openxmlformats.org/officeDocument/2006/relationships/slide" Target="/ppt/slides/slide7.xml" Id="R0d9e5ced09f8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97dbb4ddf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66b7bb7ae4f7d" /><Relationship Type="http://schemas.openxmlformats.org/officeDocument/2006/relationships/theme" Target="/ppt/slideMasters/theme/theme1.xml" Id="R9219e46e4c1e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66b7bb7ae4f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fb1a69d14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3dfad3cc3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178b30ae4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34806bc0f45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ae488c36f48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cb4b8b75b45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28214e506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BIRDY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BIRDY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−492 648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10 631 975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11 178 405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AADNE JOHN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BIRDY MANAGEMENT AS</a:t>
            </a:r>
          </a:p>
        </p:txBody>
      </p:sp>
    </p:spTree>
  </p:cSld>
  <p:clrMapOvr>
    <a:masterClrMapping xmlns:a="http://schemas.openxmlformats.org/drawingml/2006/main"/>
  </p:clrMapOvr>
</p:sld>
</file>