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f2722677142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5d5cf657a433f"/>
  </p:sldMasterIdLst>
  <p:sldIdLst>
    <p:sldId xmlns:r="http://schemas.openxmlformats.org/officeDocument/2006/relationships" id="256" r:id="R2b5fae6e0edc4d8d"/>
    <p:sldId xmlns:r="http://schemas.openxmlformats.org/officeDocument/2006/relationships" id="257" r:id="R80f859bb099947d7"/>
    <p:sldId xmlns:r="http://schemas.openxmlformats.org/officeDocument/2006/relationships" id="258" r:id="R6981341a07c5427a"/>
    <p:sldId xmlns:r="http://schemas.openxmlformats.org/officeDocument/2006/relationships" id="259" r:id="R46456db6ec884316"/>
    <p:sldId xmlns:r="http://schemas.openxmlformats.org/officeDocument/2006/relationships" id="260" r:id="R6e7c76d1342f4924"/>
    <p:sldId xmlns:r="http://schemas.openxmlformats.org/officeDocument/2006/relationships" id="261" r:id="R70cb51ee7b35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5d5cf657a433f" /><Relationship Type="http://schemas.openxmlformats.org/officeDocument/2006/relationships/slide" Target="/ppt/slides/slide1.xml" Id="R2b5fae6e0edc4d8d" /><Relationship Type="http://schemas.openxmlformats.org/officeDocument/2006/relationships/slide" Target="/ppt/slides/slide2.xml" Id="R80f859bb099947d7" /><Relationship Type="http://schemas.openxmlformats.org/officeDocument/2006/relationships/slide" Target="/ppt/slides/slide3.xml" Id="R6981341a07c5427a" /><Relationship Type="http://schemas.openxmlformats.org/officeDocument/2006/relationships/slide" Target="/ppt/slides/slide4.xml" Id="R46456db6ec884316" /><Relationship Type="http://schemas.openxmlformats.org/officeDocument/2006/relationships/slide" Target="/ppt/slides/slide5.xml" Id="R6e7c76d1342f4924" /><Relationship Type="http://schemas.openxmlformats.org/officeDocument/2006/relationships/slide" Target="/ppt/slides/slide6.xml" Id="R70cb51ee7b35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ba4babe6a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1a3e49c734425" /><Relationship Type="http://schemas.openxmlformats.org/officeDocument/2006/relationships/theme" Target="/ppt/slideMasters/theme/theme1.xml" Id="R25059a02d59d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1a3e49c73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c197d583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a92ca7e38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3b61a9310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802d81c6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332e8c47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5c3872b1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