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6fff2816b441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b7ffd256f94060"/>
  </p:sldMasterIdLst>
  <p:sldIdLst>
    <p:sldId xmlns:r="http://schemas.openxmlformats.org/officeDocument/2006/relationships" id="256" r:id="Rcebae65d97234a16"/>
    <p:sldId xmlns:r="http://schemas.openxmlformats.org/officeDocument/2006/relationships" id="257" r:id="R5784d3c761314547"/>
    <p:sldId xmlns:r="http://schemas.openxmlformats.org/officeDocument/2006/relationships" id="258" r:id="Rd8da9b5aaf5a4c9b"/>
    <p:sldId xmlns:r="http://schemas.openxmlformats.org/officeDocument/2006/relationships" id="259" r:id="Ra28e8dca6da64672"/>
    <p:sldId xmlns:r="http://schemas.openxmlformats.org/officeDocument/2006/relationships" id="260" r:id="R682d5caa4f0f4bb0"/>
    <p:sldId xmlns:r="http://schemas.openxmlformats.org/officeDocument/2006/relationships" id="261" r:id="R1e88f2a11ed54c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b7ffd256f94060" /><Relationship Type="http://schemas.openxmlformats.org/officeDocument/2006/relationships/slide" Target="/ppt/slides/slide1.xml" Id="Rcebae65d97234a16" /><Relationship Type="http://schemas.openxmlformats.org/officeDocument/2006/relationships/slide" Target="/ppt/slides/slide2.xml" Id="R5784d3c761314547" /><Relationship Type="http://schemas.openxmlformats.org/officeDocument/2006/relationships/slide" Target="/ppt/slides/slide3.xml" Id="Rd8da9b5aaf5a4c9b" /><Relationship Type="http://schemas.openxmlformats.org/officeDocument/2006/relationships/slide" Target="/ppt/slides/slide4.xml" Id="Ra28e8dca6da64672" /><Relationship Type="http://schemas.openxmlformats.org/officeDocument/2006/relationships/slide" Target="/ppt/slides/slide5.xml" Id="R682d5caa4f0f4bb0" /><Relationship Type="http://schemas.openxmlformats.org/officeDocument/2006/relationships/slide" Target="/ppt/slides/slide6.xml" Id="R1e88f2a11ed54c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8052bcc74240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1ddf81edc45fd" /><Relationship Type="http://schemas.openxmlformats.org/officeDocument/2006/relationships/theme" Target="/ppt/slideMasters/theme/theme1.xml" Id="Rb31f87b51ddf4e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51ddf81edc45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52e6ab00746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dfdcf41f742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ee8b6950745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6bc1add4b4b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b9ea407c84c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59be948a14d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