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f12e489fc5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2162d77de4eb4"/>
  </p:sldMasterIdLst>
  <p:sldIdLst>
    <p:sldId xmlns:r="http://schemas.openxmlformats.org/officeDocument/2006/relationships" id="256" r:id="Rfeec2ec1881e410d"/>
    <p:sldId xmlns:r="http://schemas.openxmlformats.org/officeDocument/2006/relationships" id="257" r:id="R0227ec32539b4356"/>
    <p:sldId xmlns:r="http://schemas.openxmlformats.org/officeDocument/2006/relationships" id="258" r:id="R392d5cd1bbd04ce3"/>
    <p:sldId xmlns:r="http://schemas.openxmlformats.org/officeDocument/2006/relationships" id="259" r:id="R0ce81121083f4eb5"/>
    <p:sldId xmlns:r="http://schemas.openxmlformats.org/officeDocument/2006/relationships" id="260" r:id="R15ae5adec59246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2162d77de4eb4" /><Relationship Type="http://schemas.openxmlformats.org/officeDocument/2006/relationships/slide" Target="/ppt/slides/slide1.xml" Id="Rfeec2ec1881e410d" /><Relationship Type="http://schemas.openxmlformats.org/officeDocument/2006/relationships/slide" Target="/ppt/slides/slide2.xml" Id="R0227ec32539b4356" /><Relationship Type="http://schemas.openxmlformats.org/officeDocument/2006/relationships/slide" Target="/ppt/slides/slide3.xml" Id="R392d5cd1bbd04ce3" /><Relationship Type="http://schemas.openxmlformats.org/officeDocument/2006/relationships/slide" Target="/ppt/slides/slide4.xml" Id="R0ce81121083f4eb5" /><Relationship Type="http://schemas.openxmlformats.org/officeDocument/2006/relationships/slide" Target="/ppt/slides/slide5.xml" Id="R15ae5adec59246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a7952e457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b6f53260e4858" /><Relationship Type="http://schemas.openxmlformats.org/officeDocument/2006/relationships/theme" Target="/ppt/slideMasters/theme/theme1.xml" Id="R4e013cd697b2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2b6f53260e48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d9ec3cd584e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caf4cb6024f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af0aba0ea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1033658754a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23ad896c440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