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17a71e280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9cf80797c4288"/>
  </p:sldMasterIdLst>
  <p:sldIdLst>
    <p:sldId xmlns:r="http://schemas.openxmlformats.org/officeDocument/2006/relationships" id="256" r:id="R97ecc5bfddd447f7"/>
    <p:sldId xmlns:r="http://schemas.openxmlformats.org/officeDocument/2006/relationships" id="257" r:id="R4a7877b25bd24d29"/>
    <p:sldId xmlns:r="http://schemas.openxmlformats.org/officeDocument/2006/relationships" id="258" r:id="R2d8d31107a2c4673"/>
    <p:sldId xmlns:r="http://schemas.openxmlformats.org/officeDocument/2006/relationships" id="259" r:id="R8f4350bbda2941a9"/>
    <p:sldId xmlns:r="http://schemas.openxmlformats.org/officeDocument/2006/relationships" id="260" r:id="Rd59530e06fbb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9cf80797c4288" /><Relationship Type="http://schemas.openxmlformats.org/officeDocument/2006/relationships/slide" Target="/ppt/slides/slide1.xml" Id="R97ecc5bfddd447f7" /><Relationship Type="http://schemas.openxmlformats.org/officeDocument/2006/relationships/slide" Target="/ppt/slides/slide2.xml" Id="R4a7877b25bd24d29" /><Relationship Type="http://schemas.openxmlformats.org/officeDocument/2006/relationships/slide" Target="/ppt/slides/slide3.xml" Id="R2d8d31107a2c4673" /><Relationship Type="http://schemas.openxmlformats.org/officeDocument/2006/relationships/slide" Target="/ppt/slides/slide4.xml" Id="R8f4350bbda2941a9" /><Relationship Type="http://schemas.openxmlformats.org/officeDocument/2006/relationships/slide" Target="/ppt/slides/slide5.xml" Id="Rd59530e06fbb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e85e2d34e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949ec16604ede" /><Relationship Type="http://schemas.openxmlformats.org/officeDocument/2006/relationships/theme" Target="/ppt/slideMasters/theme/theme1.xml" Id="Rb882a72271fc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949ec1660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a097a584f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88df127ca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3d21de6b2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2ff72fd2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091a5906c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A.V. HILAN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A.V. HILAN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