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766faed9774e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fe9eeae505476d"/>
  </p:sldMasterIdLst>
  <p:sldIdLst>
    <p:sldId xmlns:r="http://schemas.openxmlformats.org/officeDocument/2006/relationships" id="256" r:id="R0f8ca0fcf14c47a6"/>
    <p:sldId xmlns:r="http://schemas.openxmlformats.org/officeDocument/2006/relationships" id="257" r:id="R72c894848aac44c1"/>
    <p:sldId xmlns:r="http://schemas.openxmlformats.org/officeDocument/2006/relationships" id="258" r:id="R0b5c216c8c244f05"/>
    <p:sldId xmlns:r="http://schemas.openxmlformats.org/officeDocument/2006/relationships" id="259" r:id="R59774ed5bff948fd"/>
    <p:sldId xmlns:r="http://schemas.openxmlformats.org/officeDocument/2006/relationships" id="260" r:id="R8d831543ad174991"/>
    <p:sldId xmlns:r="http://schemas.openxmlformats.org/officeDocument/2006/relationships" id="261" r:id="R8a3abb4df0814b72"/>
    <p:sldId xmlns:r="http://schemas.openxmlformats.org/officeDocument/2006/relationships" id="262" r:id="Rd0f06073f2f146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fe9eeae505476d" /><Relationship Type="http://schemas.openxmlformats.org/officeDocument/2006/relationships/slide" Target="/ppt/slides/slide1.xml" Id="R0f8ca0fcf14c47a6" /><Relationship Type="http://schemas.openxmlformats.org/officeDocument/2006/relationships/slide" Target="/ppt/slides/slide2.xml" Id="R72c894848aac44c1" /><Relationship Type="http://schemas.openxmlformats.org/officeDocument/2006/relationships/slide" Target="/ppt/slides/slide3.xml" Id="R0b5c216c8c244f05" /><Relationship Type="http://schemas.openxmlformats.org/officeDocument/2006/relationships/slide" Target="/ppt/slides/slide4.xml" Id="R59774ed5bff948fd" /><Relationship Type="http://schemas.openxmlformats.org/officeDocument/2006/relationships/slide" Target="/ppt/slides/slide5.xml" Id="R8d831543ad174991" /><Relationship Type="http://schemas.openxmlformats.org/officeDocument/2006/relationships/slide" Target="/ppt/slides/slide6.xml" Id="R8a3abb4df0814b72" /><Relationship Type="http://schemas.openxmlformats.org/officeDocument/2006/relationships/slide" Target="/ppt/slides/slide7.xml" Id="Rd0f06073f2f146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5e4f03444141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d8f26473f940af" /><Relationship Type="http://schemas.openxmlformats.org/officeDocument/2006/relationships/theme" Target="/ppt/slideMasters/theme/theme1.xml" Id="Reccab39e873b42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d8f26473f940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dc475d9f664d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e5caee1e7c46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929afc4dca46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baaaf90b564c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6dcb1a11de4f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534dd441ec410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2a43ea0a6640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HØYVIK EIENDOM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HØYVIK EIENDOM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HØYVIK EIENDOM INVEST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HØYVIK EIENDOM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HØYVIK EIENDOM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HØYVIK EIENDOM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−9 229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−7 115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864 732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883 704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HØYVIK EIENDOM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INGER HØYVIK HOLMSTRØM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HØYVIK EIENDOM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Raglamyrvegen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5536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911 966 913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HØYVIK EIENDOM INVEST AS</a:t>
            </a:r>
          </a:p>
        </p:txBody>
      </p:sp>
    </p:spTree>
  </p:cSld>
  <p:clrMapOvr>
    <a:masterClrMapping xmlns:a="http://schemas.openxmlformats.org/drawingml/2006/main"/>
  </p:clrMapOvr>
</p:sld>
</file>