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cd0e1ffb7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62cdaf28e4cc9"/>
  </p:sldMasterIdLst>
  <p:sldIdLst>
    <p:sldId xmlns:r="http://schemas.openxmlformats.org/officeDocument/2006/relationships" id="256" r:id="Rd592e81fbd15452b"/>
    <p:sldId xmlns:r="http://schemas.openxmlformats.org/officeDocument/2006/relationships" id="257" r:id="Rfcc4f990d446409b"/>
    <p:sldId xmlns:r="http://schemas.openxmlformats.org/officeDocument/2006/relationships" id="258" r:id="Rb05c98af169a430f"/>
    <p:sldId xmlns:r="http://schemas.openxmlformats.org/officeDocument/2006/relationships" id="259" r:id="R027edc9e787b47f6"/>
    <p:sldId xmlns:r="http://schemas.openxmlformats.org/officeDocument/2006/relationships" id="260" r:id="R0546d785de1d4ff1"/>
    <p:sldId xmlns:r="http://schemas.openxmlformats.org/officeDocument/2006/relationships" id="261" r:id="Rd3bdd14f0be94ce4"/>
    <p:sldId xmlns:r="http://schemas.openxmlformats.org/officeDocument/2006/relationships" id="262" r:id="Rc73e6445e232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62cdaf28e4cc9" /><Relationship Type="http://schemas.openxmlformats.org/officeDocument/2006/relationships/slide" Target="/ppt/slides/slide1.xml" Id="Rd592e81fbd15452b" /><Relationship Type="http://schemas.openxmlformats.org/officeDocument/2006/relationships/slide" Target="/ppt/slides/slide2.xml" Id="Rfcc4f990d446409b" /><Relationship Type="http://schemas.openxmlformats.org/officeDocument/2006/relationships/slide" Target="/ppt/slides/slide3.xml" Id="Rb05c98af169a430f" /><Relationship Type="http://schemas.openxmlformats.org/officeDocument/2006/relationships/slide" Target="/ppt/slides/slide4.xml" Id="R027edc9e787b47f6" /><Relationship Type="http://schemas.openxmlformats.org/officeDocument/2006/relationships/slide" Target="/ppt/slides/slide5.xml" Id="R0546d785de1d4ff1" /><Relationship Type="http://schemas.openxmlformats.org/officeDocument/2006/relationships/slide" Target="/ppt/slides/slide6.xml" Id="Rd3bdd14f0be94ce4" /><Relationship Type="http://schemas.openxmlformats.org/officeDocument/2006/relationships/slide" Target="/ppt/slides/slide7.xml" Id="Rc73e6445e232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744904de8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ae5e243bb4b5c" /><Relationship Type="http://schemas.openxmlformats.org/officeDocument/2006/relationships/theme" Target="/ppt/slideMasters/theme/theme1.xml" Id="Rb0f797054142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ae5e243bb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ac1fb4c6545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1f0eb428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5a7ffce50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bdba16aba4a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5e24f04f4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5c10dc380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8f1f5e005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OG AKSNES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OG AKSNES RØRLEGGERBEDRIFT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159 048 881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19 240 740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16 388 836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55 541 324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joar@aa-ror.no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