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f41c8b9b2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79de824a34a8f"/>
  </p:sldMasterIdLst>
  <p:sldIdLst>
    <p:sldId xmlns:r="http://schemas.openxmlformats.org/officeDocument/2006/relationships" id="256" r:id="R08850a0df1c543dd"/>
    <p:sldId xmlns:r="http://schemas.openxmlformats.org/officeDocument/2006/relationships" id="257" r:id="Rec85e76aafd143c8"/>
    <p:sldId xmlns:r="http://schemas.openxmlformats.org/officeDocument/2006/relationships" id="258" r:id="R51b12fc4cabd45b4"/>
    <p:sldId xmlns:r="http://schemas.openxmlformats.org/officeDocument/2006/relationships" id="259" r:id="R9858f5e8609944f0"/>
    <p:sldId xmlns:r="http://schemas.openxmlformats.org/officeDocument/2006/relationships" id="260" r:id="Rc64bc020f4f5461f"/>
    <p:sldId xmlns:r="http://schemas.openxmlformats.org/officeDocument/2006/relationships" id="261" r:id="R73444de354024717"/>
    <p:sldId xmlns:r="http://schemas.openxmlformats.org/officeDocument/2006/relationships" id="262" r:id="R05884a7465d7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79de824a34a8f" /><Relationship Type="http://schemas.openxmlformats.org/officeDocument/2006/relationships/slide" Target="/ppt/slides/slide1.xml" Id="R08850a0df1c543dd" /><Relationship Type="http://schemas.openxmlformats.org/officeDocument/2006/relationships/slide" Target="/ppt/slides/slide2.xml" Id="Rec85e76aafd143c8" /><Relationship Type="http://schemas.openxmlformats.org/officeDocument/2006/relationships/slide" Target="/ppt/slides/slide3.xml" Id="R51b12fc4cabd45b4" /><Relationship Type="http://schemas.openxmlformats.org/officeDocument/2006/relationships/slide" Target="/ppt/slides/slide4.xml" Id="R9858f5e8609944f0" /><Relationship Type="http://schemas.openxmlformats.org/officeDocument/2006/relationships/slide" Target="/ppt/slides/slide5.xml" Id="Rc64bc020f4f5461f" /><Relationship Type="http://schemas.openxmlformats.org/officeDocument/2006/relationships/slide" Target="/ppt/slides/slide6.xml" Id="R73444de354024717" /><Relationship Type="http://schemas.openxmlformats.org/officeDocument/2006/relationships/slide" Target="/ppt/slides/slide7.xml" Id="R05884a7465d7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8d8cbc5f1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27b8db1c74d06" /><Relationship Type="http://schemas.openxmlformats.org/officeDocument/2006/relationships/theme" Target="/ppt/slideMasters/theme/theme1.xml" Id="Rb917006722b84b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27b8db1c7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d80ebd1d1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3f27f094e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c14ff33f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1748d00c0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208b54b67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2f70d40ab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90785c2fa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 AAS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 AAS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−258 582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1 499 056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Krokusveien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911 991 179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AAS AS</a:t>
            </a:r>
          </a:p>
        </p:txBody>
      </p:sp>
    </p:spTree>
  </p:cSld>
  <p:clrMapOvr>
    <a:masterClrMapping xmlns:a="http://schemas.openxmlformats.org/drawingml/2006/main"/>
  </p:clrMapOvr>
</p:sld>
</file>