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a7ceb28921d4de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f3cebc2de804992"/>
  </p:sldMasterIdLst>
  <p:sldIdLst>
    <p:sldId xmlns:r="http://schemas.openxmlformats.org/officeDocument/2006/relationships" id="256" r:id="Rac5e0f4b11df4837"/>
    <p:sldId xmlns:r="http://schemas.openxmlformats.org/officeDocument/2006/relationships" id="257" r:id="R4ac5f3296e704ce7"/>
    <p:sldId xmlns:r="http://schemas.openxmlformats.org/officeDocument/2006/relationships" id="258" r:id="R8de720deac874eb5"/>
    <p:sldId xmlns:r="http://schemas.openxmlformats.org/officeDocument/2006/relationships" id="259" r:id="R6c7b5ac31de540b0"/>
    <p:sldId xmlns:r="http://schemas.openxmlformats.org/officeDocument/2006/relationships" id="260" r:id="R774bbcd3b3974267"/>
    <p:sldId xmlns:r="http://schemas.openxmlformats.org/officeDocument/2006/relationships" id="261" r:id="R1ec56e7eb27148cb"/>
    <p:sldId xmlns:r="http://schemas.openxmlformats.org/officeDocument/2006/relationships" id="262" r:id="R91b76b3cc35e4bd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f3cebc2de804992" /><Relationship Type="http://schemas.openxmlformats.org/officeDocument/2006/relationships/slide" Target="/ppt/slides/slide1.xml" Id="Rac5e0f4b11df4837" /><Relationship Type="http://schemas.openxmlformats.org/officeDocument/2006/relationships/slide" Target="/ppt/slides/slide2.xml" Id="R4ac5f3296e704ce7" /><Relationship Type="http://schemas.openxmlformats.org/officeDocument/2006/relationships/slide" Target="/ppt/slides/slide3.xml" Id="R8de720deac874eb5" /><Relationship Type="http://schemas.openxmlformats.org/officeDocument/2006/relationships/slide" Target="/ppt/slides/slide4.xml" Id="R6c7b5ac31de540b0" /><Relationship Type="http://schemas.openxmlformats.org/officeDocument/2006/relationships/slide" Target="/ppt/slides/slide5.xml" Id="R774bbcd3b3974267" /><Relationship Type="http://schemas.openxmlformats.org/officeDocument/2006/relationships/slide" Target="/ppt/slides/slide6.xml" Id="R1ec56e7eb27148cb" /><Relationship Type="http://schemas.openxmlformats.org/officeDocument/2006/relationships/slide" Target="/ppt/slides/slide7.xml" Id="R91b76b3cc35e4bd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f52a0c52d0c487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598ce6bf7b45f2" /><Relationship Type="http://schemas.openxmlformats.org/officeDocument/2006/relationships/theme" Target="/ppt/slideMasters/theme/theme1.xml" Id="R1fcd1b79005b48d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2598ce6bf7b45f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e0ee230f7a4a2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a8bdbe2c16404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fb34235659419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cc9264bcb34ec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318843769e4aa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6fc9dbfbb4402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4b8be0db1f47e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SANDAL KAPITAL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SANDAL KAPITAL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SANDAL KAPITAL AS ble etablert [år] og holder til i Stabekk.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SANDAL KAPITAL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SANDAL KAPITAL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SANDAL KAPITAL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−141 584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5 756 306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56 465 216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56 841 378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SANDAL KAPITAL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SANDAL PÅL TRYGVE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SANDAL KAPITAL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Krokvolden 26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1369 Stabekk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911 994 321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SANDAL KAPITAL AS</a:t>
            </a:r>
          </a:p>
        </p:txBody>
      </p:sp>
    </p:spTree>
  </p:cSld>
  <p:clrMapOvr>
    <a:masterClrMapping xmlns:a="http://schemas.openxmlformats.org/drawingml/2006/main"/>
  </p:clrMapOvr>
</p:sld>
</file>