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36311870145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feb6821ee4419"/>
  </p:sldMasterIdLst>
  <p:sldIdLst>
    <p:sldId xmlns:r="http://schemas.openxmlformats.org/officeDocument/2006/relationships" id="256" r:id="R4a7b4d3d428a47eb"/>
    <p:sldId xmlns:r="http://schemas.openxmlformats.org/officeDocument/2006/relationships" id="257" r:id="R9461c58bf30147e4"/>
    <p:sldId xmlns:r="http://schemas.openxmlformats.org/officeDocument/2006/relationships" id="258" r:id="R0d0efe459c9b43ff"/>
    <p:sldId xmlns:r="http://schemas.openxmlformats.org/officeDocument/2006/relationships" id="259" r:id="R66adeb8b39d94f7e"/>
    <p:sldId xmlns:r="http://schemas.openxmlformats.org/officeDocument/2006/relationships" id="260" r:id="Rd4acde01f0694cf4"/>
    <p:sldId xmlns:r="http://schemas.openxmlformats.org/officeDocument/2006/relationships" id="261" r:id="Raef8fa818e5b40f5"/>
    <p:sldId xmlns:r="http://schemas.openxmlformats.org/officeDocument/2006/relationships" id="262" r:id="R8821bf5cf6f44e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feb6821ee4419" /><Relationship Type="http://schemas.openxmlformats.org/officeDocument/2006/relationships/slide" Target="/ppt/slides/slide1.xml" Id="R4a7b4d3d428a47eb" /><Relationship Type="http://schemas.openxmlformats.org/officeDocument/2006/relationships/slide" Target="/ppt/slides/slide2.xml" Id="R9461c58bf30147e4" /><Relationship Type="http://schemas.openxmlformats.org/officeDocument/2006/relationships/slide" Target="/ppt/slides/slide3.xml" Id="R0d0efe459c9b43ff" /><Relationship Type="http://schemas.openxmlformats.org/officeDocument/2006/relationships/slide" Target="/ppt/slides/slide4.xml" Id="R66adeb8b39d94f7e" /><Relationship Type="http://schemas.openxmlformats.org/officeDocument/2006/relationships/slide" Target="/ppt/slides/slide5.xml" Id="Rd4acde01f0694cf4" /><Relationship Type="http://schemas.openxmlformats.org/officeDocument/2006/relationships/slide" Target="/ppt/slides/slide6.xml" Id="Raef8fa818e5b40f5" /><Relationship Type="http://schemas.openxmlformats.org/officeDocument/2006/relationships/slide" Target="/ppt/slides/slide7.xml" Id="R8821bf5cf6f44e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546c99d0047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1399f5c514410" /><Relationship Type="http://schemas.openxmlformats.org/officeDocument/2006/relationships/theme" Target="/ppt/slideMasters/theme/theme1.xml" Id="Rbf3cdc15084443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1399f5c5144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0f0038a54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6438462094b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bef8cd510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bd7a3abd7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6d2188f8f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1240615ed46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2d4de4572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RFT TRANSPORT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NAVELSAKER FRODE  –  78,6 %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EINAR OVE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NAUSTDAL INGEBRIGT I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frode@navelsaker.no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