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d7905a685e48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052ea5278c4534"/>
  </p:sldMasterIdLst>
  <p:sldIdLst>
    <p:sldId xmlns:r="http://schemas.openxmlformats.org/officeDocument/2006/relationships" id="256" r:id="R18d8136b103e4841"/>
    <p:sldId xmlns:r="http://schemas.openxmlformats.org/officeDocument/2006/relationships" id="257" r:id="R90b3671bf021481f"/>
    <p:sldId xmlns:r="http://schemas.openxmlformats.org/officeDocument/2006/relationships" id="258" r:id="Rb3e703df5e3f40a6"/>
    <p:sldId xmlns:r="http://schemas.openxmlformats.org/officeDocument/2006/relationships" id="259" r:id="R7445a9d776524b85"/>
    <p:sldId xmlns:r="http://schemas.openxmlformats.org/officeDocument/2006/relationships" id="260" r:id="Ra73bd9fd0bb9409d"/>
    <p:sldId xmlns:r="http://schemas.openxmlformats.org/officeDocument/2006/relationships" id="261" r:id="Rd06d30cc63bb4fca"/>
    <p:sldId xmlns:r="http://schemas.openxmlformats.org/officeDocument/2006/relationships" id="262" r:id="R1ec8ce37028748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52ea5278c4534" /><Relationship Type="http://schemas.openxmlformats.org/officeDocument/2006/relationships/slide" Target="/ppt/slides/slide1.xml" Id="R18d8136b103e4841" /><Relationship Type="http://schemas.openxmlformats.org/officeDocument/2006/relationships/slide" Target="/ppt/slides/slide2.xml" Id="R90b3671bf021481f" /><Relationship Type="http://schemas.openxmlformats.org/officeDocument/2006/relationships/slide" Target="/ppt/slides/slide3.xml" Id="Rb3e703df5e3f40a6" /><Relationship Type="http://schemas.openxmlformats.org/officeDocument/2006/relationships/slide" Target="/ppt/slides/slide4.xml" Id="R7445a9d776524b85" /><Relationship Type="http://schemas.openxmlformats.org/officeDocument/2006/relationships/slide" Target="/ppt/slides/slide5.xml" Id="Ra73bd9fd0bb9409d" /><Relationship Type="http://schemas.openxmlformats.org/officeDocument/2006/relationships/slide" Target="/ppt/slides/slide6.xml" Id="Rd06d30cc63bb4fca" /><Relationship Type="http://schemas.openxmlformats.org/officeDocument/2006/relationships/slide" Target="/ppt/slides/slide7.xml" Id="R1ec8ce37028748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9f4deb912c47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e2b361b014f1b" /><Relationship Type="http://schemas.openxmlformats.org/officeDocument/2006/relationships/theme" Target="/ppt/slideMasters/theme/theme1.xml" Id="Rbef12f7e0bb544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3e2b361b014f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f7e9e04be4f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4643eb85646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d2569533849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cbfd7c02a4c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00a5ac39648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0cf04b05b45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5615cbcba46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GLOMAR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GLOMAR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GLOMAR EIENDOM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GLOMAR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GLOMAR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GLOMAR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126 556 775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3 413 776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4 044 553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59 869 215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336 116 846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GLOMAR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GLOMAR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ANIDEI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GLOMAR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GLOMAR EIENDOM AS</a:t>
            </a:r>
          </a:p>
        </p:txBody>
      </p:sp>
    </p:spTree>
  </p:cSld>
  <p:clrMapOvr>
    <a:masterClrMapping xmlns:a="http://schemas.openxmlformats.org/drawingml/2006/main"/>
  </p:clrMapOvr>
</p:sld>
</file>