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a0bca9340c42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6c6c303f924cf3"/>
  </p:sldMasterIdLst>
  <p:sldIdLst>
    <p:sldId xmlns:r="http://schemas.openxmlformats.org/officeDocument/2006/relationships" id="256" r:id="R061b378e6e4e4655"/>
    <p:sldId xmlns:r="http://schemas.openxmlformats.org/officeDocument/2006/relationships" id="257" r:id="Rf2bfd6bbdacb48f1"/>
    <p:sldId xmlns:r="http://schemas.openxmlformats.org/officeDocument/2006/relationships" id="258" r:id="Rbac5b81da9fb4cb5"/>
    <p:sldId xmlns:r="http://schemas.openxmlformats.org/officeDocument/2006/relationships" id="259" r:id="R9a9978cbfa384b79"/>
    <p:sldId xmlns:r="http://schemas.openxmlformats.org/officeDocument/2006/relationships" id="260" r:id="Re288af323317470e"/>
    <p:sldId xmlns:r="http://schemas.openxmlformats.org/officeDocument/2006/relationships" id="261" r:id="R8cc840c4f69b477b"/>
    <p:sldId xmlns:r="http://schemas.openxmlformats.org/officeDocument/2006/relationships" id="262" r:id="R4b4ce8be95924c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6c6c303f924cf3" /><Relationship Type="http://schemas.openxmlformats.org/officeDocument/2006/relationships/slide" Target="/ppt/slides/slide1.xml" Id="R061b378e6e4e4655" /><Relationship Type="http://schemas.openxmlformats.org/officeDocument/2006/relationships/slide" Target="/ppt/slides/slide2.xml" Id="Rf2bfd6bbdacb48f1" /><Relationship Type="http://schemas.openxmlformats.org/officeDocument/2006/relationships/slide" Target="/ppt/slides/slide3.xml" Id="Rbac5b81da9fb4cb5" /><Relationship Type="http://schemas.openxmlformats.org/officeDocument/2006/relationships/slide" Target="/ppt/slides/slide4.xml" Id="R9a9978cbfa384b79" /><Relationship Type="http://schemas.openxmlformats.org/officeDocument/2006/relationships/slide" Target="/ppt/slides/slide5.xml" Id="Re288af323317470e" /><Relationship Type="http://schemas.openxmlformats.org/officeDocument/2006/relationships/slide" Target="/ppt/slides/slide6.xml" Id="R8cc840c4f69b477b" /><Relationship Type="http://schemas.openxmlformats.org/officeDocument/2006/relationships/slide" Target="/ppt/slides/slide7.xml" Id="R4b4ce8be95924c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a6e86385bd4f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43461d989408c" /><Relationship Type="http://schemas.openxmlformats.org/officeDocument/2006/relationships/theme" Target="/ppt/slideMasters/theme/theme1.xml" Id="Rb9a0c060c08a44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643461d98940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e890ec30740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7162a3a2d49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4a4c446b44b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f57ad04984e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31e7dd36244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b382833d14f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edae353ca46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ANGVIK GRYTNES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ANGVIK GRYTNES ENTREPRENØR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328 117 210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11 185 626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8 551 155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42 403 761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90 625 876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ANGVIK BYGGKOMPANI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GRYTNES EIENDOM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68 99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post@angvikgrytnes.no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angvikgrytnes.no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912 121 321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