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1e2956bbbf4e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2e8a7439704dcc"/>
  </p:sldMasterIdLst>
  <p:sldIdLst>
    <p:sldId xmlns:r="http://schemas.openxmlformats.org/officeDocument/2006/relationships" id="256" r:id="R28ccc0ddbff74de8"/>
    <p:sldId xmlns:r="http://schemas.openxmlformats.org/officeDocument/2006/relationships" id="257" r:id="R7a1438776ad24e51"/>
    <p:sldId xmlns:r="http://schemas.openxmlformats.org/officeDocument/2006/relationships" id="258" r:id="R910a96e3228a4f33"/>
    <p:sldId xmlns:r="http://schemas.openxmlformats.org/officeDocument/2006/relationships" id="259" r:id="R71df1efc28a94895"/>
    <p:sldId xmlns:r="http://schemas.openxmlformats.org/officeDocument/2006/relationships" id="260" r:id="R078854a723394955"/>
    <p:sldId xmlns:r="http://schemas.openxmlformats.org/officeDocument/2006/relationships" id="261" r:id="R556fb9dd547a42f8"/>
    <p:sldId xmlns:r="http://schemas.openxmlformats.org/officeDocument/2006/relationships" id="262" r:id="R3b989d102f994b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e8a7439704dcc" /><Relationship Type="http://schemas.openxmlformats.org/officeDocument/2006/relationships/slide" Target="/ppt/slides/slide1.xml" Id="R28ccc0ddbff74de8" /><Relationship Type="http://schemas.openxmlformats.org/officeDocument/2006/relationships/slide" Target="/ppt/slides/slide2.xml" Id="R7a1438776ad24e51" /><Relationship Type="http://schemas.openxmlformats.org/officeDocument/2006/relationships/slide" Target="/ppt/slides/slide3.xml" Id="R910a96e3228a4f33" /><Relationship Type="http://schemas.openxmlformats.org/officeDocument/2006/relationships/slide" Target="/ppt/slides/slide4.xml" Id="R71df1efc28a94895" /><Relationship Type="http://schemas.openxmlformats.org/officeDocument/2006/relationships/slide" Target="/ppt/slides/slide5.xml" Id="R078854a723394955" /><Relationship Type="http://schemas.openxmlformats.org/officeDocument/2006/relationships/slide" Target="/ppt/slides/slide6.xml" Id="R556fb9dd547a42f8" /><Relationship Type="http://schemas.openxmlformats.org/officeDocument/2006/relationships/slide" Target="/ppt/slides/slide7.xml" Id="R3b989d102f994b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73ddf4dc734e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0811c5c454515" /><Relationship Type="http://schemas.openxmlformats.org/officeDocument/2006/relationships/theme" Target="/ppt/slideMasters/theme/theme1.xml" Id="Rbd45fc5d2fc644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10811c5c4545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8c69d34f847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f45e30ef64e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fc9e5bb5941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23252cfb644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c5705f22444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ecbeaff154b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e6251268d40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KJØL &amp; FRYS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 &amp; FRYS AS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8 059 016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1 871 961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1 480 869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2 015 638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6 734 253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COUPE HOLDING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FRAS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82 34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KJØL &amp; FRYS AS</a:t>
            </a:r>
          </a:p>
        </p:txBody>
      </p:sp>
    </p:spTree>
  </p:cSld>
  <p:clrMapOvr>
    <a:masterClrMapping xmlns:a="http://schemas.openxmlformats.org/drawingml/2006/main"/>
  </p:clrMapOvr>
</p:sld>
</file>