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c2c23a7a842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74519ae024da9"/>
  </p:sldMasterIdLst>
  <p:sldIdLst>
    <p:sldId xmlns:r="http://schemas.openxmlformats.org/officeDocument/2006/relationships" id="256" r:id="R1a5dded243b84b60"/>
    <p:sldId xmlns:r="http://schemas.openxmlformats.org/officeDocument/2006/relationships" id="257" r:id="R5c91cbcf54b74f1f"/>
    <p:sldId xmlns:r="http://schemas.openxmlformats.org/officeDocument/2006/relationships" id="258" r:id="R62b227c50c77483c"/>
    <p:sldId xmlns:r="http://schemas.openxmlformats.org/officeDocument/2006/relationships" id="259" r:id="Ra1eb0cd301f84c33"/>
    <p:sldId xmlns:r="http://schemas.openxmlformats.org/officeDocument/2006/relationships" id="260" r:id="Rdfb32cf7189a42a7"/>
    <p:sldId xmlns:r="http://schemas.openxmlformats.org/officeDocument/2006/relationships" id="261" r:id="R89667dd82561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74519ae024da9" /><Relationship Type="http://schemas.openxmlformats.org/officeDocument/2006/relationships/slide" Target="/ppt/slides/slide1.xml" Id="R1a5dded243b84b60" /><Relationship Type="http://schemas.openxmlformats.org/officeDocument/2006/relationships/slide" Target="/ppt/slides/slide2.xml" Id="R5c91cbcf54b74f1f" /><Relationship Type="http://schemas.openxmlformats.org/officeDocument/2006/relationships/slide" Target="/ppt/slides/slide3.xml" Id="R62b227c50c77483c" /><Relationship Type="http://schemas.openxmlformats.org/officeDocument/2006/relationships/slide" Target="/ppt/slides/slide4.xml" Id="Ra1eb0cd301f84c33" /><Relationship Type="http://schemas.openxmlformats.org/officeDocument/2006/relationships/slide" Target="/ppt/slides/slide5.xml" Id="Rdfb32cf7189a42a7" /><Relationship Type="http://schemas.openxmlformats.org/officeDocument/2006/relationships/slide" Target="/ppt/slides/slide6.xml" Id="R89667dd82561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f9f97eebd43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2bfed039541d8" /><Relationship Type="http://schemas.openxmlformats.org/officeDocument/2006/relationships/theme" Target="/ppt/slideMasters/theme/theme1.xml" Id="Ree66487667ec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2bfed039541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63c02948a4a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061d8b330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578600887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1b42d57544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c9c106b949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564e442524e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