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a989417b314c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be0a31266e47f3"/>
  </p:sldMasterIdLst>
  <p:sldIdLst>
    <p:sldId xmlns:r="http://schemas.openxmlformats.org/officeDocument/2006/relationships" id="256" r:id="R6fd13eab6ddb40f4"/>
    <p:sldId xmlns:r="http://schemas.openxmlformats.org/officeDocument/2006/relationships" id="257" r:id="Recef901791c24f3a"/>
    <p:sldId xmlns:r="http://schemas.openxmlformats.org/officeDocument/2006/relationships" id="258" r:id="R636353fca24e4fe7"/>
    <p:sldId xmlns:r="http://schemas.openxmlformats.org/officeDocument/2006/relationships" id="259" r:id="R60134ed336464f01"/>
    <p:sldId xmlns:r="http://schemas.openxmlformats.org/officeDocument/2006/relationships" id="260" r:id="R1104ecbac6be440c"/>
    <p:sldId xmlns:r="http://schemas.openxmlformats.org/officeDocument/2006/relationships" id="261" r:id="R4597261e5ba4465c"/>
    <p:sldId xmlns:r="http://schemas.openxmlformats.org/officeDocument/2006/relationships" id="262" r:id="Re08179afd08f40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e0a31266e47f3" /><Relationship Type="http://schemas.openxmlformats.org/officeDocument/2006/relationships/slide" Target="/ppt/slides/slide1.xml" Id="R6fd13eab6ddb40f4" /><Relationship Type="http://schemas.openxmlformats.org/officeDocument/2006/relationships/slide" Target="/ppt/slides/slide2.xml" Id="Recef901791c24f3a" /><Relationship Type="http://schemas.openxmlformats.org/officeDocument/2006/relationships/slide" Target="/ppt/slides/slide3.xml" Id="R636353fca24e4fe7" /><Relationship Type="http://schemas.openxmlformats.org/officeDocument/2006/relationships/slide" Target="/ppt/slides/slide4.xml" Id="R60134ed336464f01" /><Relationship Type="http://schemas.openxmlformats.org/officeDocument/2006/relationships/slide" Target="/ppt/slides/slide5.xml" Id="R1104ecbac6be440c" /><Relationship Type="http://schemas.openxmlformats.org/officeDocument/2006/relationships/slide" Target="/ppt/slides/slide6.xml" Id="R4597261e5ba4465c" /><Relationship Type="http://schemas.openxmlformats.org/officeDocument/2006/relationships/slide" Target="/ppt/slides/slide7.xml" Id="Re08179afd08f40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f5b2b2ac14b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13fc0e3cb4320" /><Relationship Type="http://schemas.openxmlformats.org/officeDocument/2006/relationships/theme" Target="/ppt/slideMasters/theme/theme1.xml" Id="Rf51cc925eca944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e13fc0e3cb43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b510ad53e45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a35655c2b4c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b5a672f0642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1e9ad25ed4b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1918b91d94c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19dc4e41441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19998a5c343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