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cc3ed8b32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3248d5a9143aa"/>
  </p:sldMasterIdLst>
  <p:sldIdLst>
    <p:sldId xmlns:r="http://schemas.openxmlformats.org/officeDocument/2006/relationships" id="256" r:id="R825488d8484d482f"/>
    <p:sldId xmlns:r="http://schemas.openxmlformats.org/officeDocument/2006/relationships" id="257" r:id="R14ef2f3e02f94680"/>
    <p:sldId xmlns:r="http://schemas.openxmlformats.org/officeDocument/2006/relationships" id="258" r:id="R70e35dfdbde34c46"/>
    <p:sldId xmlns:r="http://schemas.openxmlformats.org/officeDocument/2006/relationships" id="259" r:id="R89a1e843616b41cb"/>
    <p:sldId xmlns:r="http://schemas.openxmlformats.org/officeDocument/2006/relationships" id="260" r:id="R397b9a2f0d7b4c8d"/>
    <p:sldId xmlns:r="http://schemas.openxmlformats.org/officeDocument/2006/relationships" id="261" r:id="Re90b64aea21c42be"/>
    <p:sldId xmlns:r="http://schemas.openxmlformats.org/officeDocument/2006/relationships" id="262" r:id="Rbd4a54da3c3d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3248d5a9143aa" /><Relationship Type="http://schemas.openxmlformats.org/officeDocument/2006/relationships/slide" Target="/ppt/slides/slide1.xml" Id="R825488d8484d482f" /><Relationship Type="http://schemas.openxmlformats.org/officeDocument/2006/relationships/slide" Target="/ppt/slides/slide2.xml" Id="R14ef2f3e02f94680" /><Relationship Type="http://schemas.openxmlformats.org/officeDocument/2006/relationships/slide" Target="/ppt/slides/slide3.xml" Id="R70e35dfdbde34c46" /><Relationship Type="http://schemas.openxmlformats.org/officeDocument/2006/relationships/slide" Target="/ppt/slides/slide4.xml" Id="R89a1e843616b41cb" /><Relationship Type="http://schemas.openxmlformats.org/officeDocument/2006/relationships/slide" Target="/ppt/slides/slide5.xml" Id="R397b9a2f0d7b4c8d" /><Relationship Type="http://schemas.openxmlformats.org/officeDocument/2006/relationships/slide" Target="/ppt/slides/slide6.xml" Id="Re90b64aea21c42be" /><Relationship Type="http://schemas.openxmlformats.org/officeDocument/2006/relationships/slide" Target="/ppt/slides/slide7.xml" Id="Rbd4a54da3c3d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21600ed33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0e6d2f39408e" /><Relationship Type="http://schemas.openxmlformats.org/officeDocument/2006/relationships/theme" Target="/ppt/slideMasters/theme/theme1.xml" Id="Rdf320c564600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60e6d2f39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fc5a6dc3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6a49d0947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7865fc2b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f39939bc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2a05b3d1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477bd86a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62225e8e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