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fac533ad346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eb5ac12c8426b"/>
  </p:sldMasterIdLst>
  <p:sldIdLst>
    <p:sldId xmlns:r="http://schemas.openxmlformats.org/officeDocument/2006/relationships" id="256" r:id="R3e516a329dec4c9a"/>
    <p:sldId xmlns:r="http://schemas.openxmlformats.org/officeDocument/2006/relationships" id="257" r:id="R3b2bd02b182540ed"/>
    <p:sldId xmlns:r="http://schemas.openxmlformats.org/officeDocument/2006/relationships" id="258" r:id="R574d13e5077141e8"/>
    <p:sldId xmlns:r="http://schemas.openxmlformats.org/officeDocument/2006/relationships" id="259" r:id="Rc922e6afdcd547df"/>
    <p:sldId xmlns:r="http://schemas.openxmlformats.org/officeDocument/2006/relationships" id="260" r:id="R6b86584fccbe4eae"/>
    <p:sldId xmlns:r="http://schemas.openxmlformats.org/officeDocument/2006/relationships" id="261" r:id="R1fca1c9c681f4124"/>
    <p:sldId xmlns:r="http://schemas.openxmlformats.org/officeDocument/2006/relationships" id="262" r:id="R1bcb23e7318f44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eb5ac12c8426b" /><Relationship Type="http://schemas.openxmlformats.org/officeDocument/2006/relationships/slide" Target="/ppt/slides/slide1.xml" Id="R3e516a329dec4c9a" /><Relationship Type="http://schemas.openxmlformats.org/officeDocument/2006/relationships/slide" Target="/ppt/slides/slide2.xml" Id="R3b2bd02b182540ed" /><Relationship Type="http://schemas.openxmlformats.org/officeDocument/2006/relationships/slide" Target="/ppt/slides/slide3.xml" Id="R574d13e5077141e8" /><Relationship Type="http://schemas.openxmlformats.org/officeDocument/2006/relationships/slide" Target="/ppt/slides/slide4.xml" Id="Rc922e6afdcd547df" /><Relationship Type="http://schemas.openxmlformats.org/officeDocument/2006/relationships/slide" Target="/ppt/slides/slide5.xml" Id="R6b86584fccbe4eae" /><Relationship Type="http://schemas.openxmlformats.org/officeDocument/2006/relationships/slide" Target="/ppt/slides/slide6.xml" Id="R1fca1c9c681f4124" /><Relationship Type="http://schemas.openxmlformats.org/officeDocument/2006/relationships/slide" Target="/ppt/slides/slide7.xml" Id="R1bcb23e7318f44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74a1bbc26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9d7dab694b3e" /><Relationship Type="http://schemas.openxmlformats.org/officeDocument/2006/relationships/theme" Target="/ppt/slideMasters/theme/theme1.xml" Id="Rb234620b874c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5b9d7dab69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f7a34e33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becc91bb8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0db9edb5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7910b7433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4b00fe4c4b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5ac0c7e5b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3b2c802d0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