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3e747abb85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e8526e912444bc"/>
  </p:sldMasterIdLst>
  <p:sldIdLst>
    <p:sldId xmlns:r="http://schemas.openxmlformats.org/officeDocument/2006/relationships" id="256" r:id="R928fb554533d4968"/>
    <p:sldId xmlns:r="http://schemas.openxmlformats.org/officeDocument/2006/relationships" id="257" r:id="R9ccf496bc7704ab8"/>
    <p:sldId xmlns:r="http://schemas.openxmlformats.org/officeDocument/2006/relationships" id="258" r:id="R3d2c04b948344687"/>
    <p:sldId xmlns:r="http://schemas.openxmlformats.org/officeDocument/2006/relationships" id="259" r:id="R288d22928d654e54"/>
    <p:sldId xmlns:r="http://schemas.openxmlformats.org/officeDocument/2006/relationships" id="260" r:id="R05d56628631e440c"/>
    <p:sldId xmlns:r="http://schemas.openxmlformats.org/officeDocument/2006/relationships" id="261" r:id="R03f18a952ee4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8526e912444bc" /><Relationship Type="http://schemas.openxmlformats.org/officeDocument/2006/relationships/slide" Target="/ppt/slides/slide1.xml" Id="R928fb554533d4968" /><Relationship Type="http://schemas.openxmlformats.org/officeDocument/2006/relationships/slide" Target="/ppt/slides/slide2.xml" Id="R9ccf496bc7704ab8" /><Relationship Type="http://schemas.openxmlformats.org/officeDocument/2006/relationships/slide" Target="/ppt/slides/slide3.xml" Id="R3d2c04b948344687" /><Relationship Type="http://schemas.openxmlformats.org/officeDocument/2006/relationships/slide" Target="/ppt/slides/slide4.xml" Id="R288d22928d654e54" /><Relationship Type="http://schemas.openxmlformats.org/officeDocument/2006/relationships/slide" Target="/ppt/slides/slide5.xml" Id="R05d56628631e440c" /><Relationship Type="http://schemas.openxmlformats.org/officeDocument/2006/relationships/slide" Target="/ppt/slides/slide6.xml" Id="R03f18a952ee4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7f1b9b7ad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e345d02a40cd" /><Relationship Type="http://schemas.openxmlformats.org/officeDocument/2006/relationships/theme" Target="/ppt/slideMasters/theme/theme1.xml" Id="Ree5eaf4bfdab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2e345d02a40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9d6232c91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c889128a8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17fd8b75d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f85657684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2841260d6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a6ecb132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