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bcca663724479a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ef8d2a331294b0d"/>
  </p:sldMasterIdLst>
  <p:sldIdLst>
    <p:sldId xmlns:r="http://schemas.openxmlformats.org/officeDocument/2006/relationships" id="256" r:id="R601874fbcf2848a6"/>
    <p:sldId xmlns:r="http://schemas.openxmlformats.org/officeDocument/2006/relationships" id="257" r:id="Rf0c399e867ab41da"/>
    <p:sldId xmlns:r="http://schemas.openxmlformats.org/officeDocument/2006/relationships" id="258" r:id="Re74e60aee438446a"/>
    <p:sldId xmlns:r="http://schemas.openxmlformats.org/officeDocument/2006/relationships" id="259" r:id="R2731087103954e48"/>
    <p:sldId xmlns:r="http://schemas.openxmlformats.org/officeDocument/2006/relationships" id="260" r:id="R4c2173509d7842c4"/>
    <p:sldId xmlns:r="http://schemas.openxmlformats.org/officeDocument/2006/relationships" id="261" r:id="R7cc04870478b4e41"/>
    <p:sldId xmlns:r="http://schemas.openxmlformats.org/officeDocument/2006/relationships" id="262" r:id="R819d8d2618af486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ef8d2a331294b0d" /><Relationship Type="http://schemas.openxmlformats.org/officeDocument/2006/relationships/slide" Target="/ppt/slides/slide1.xml" Id="R601874fbcf2848a6" /><Relationship Type="http://schemas.openxmlformats.org/officeDocument/2006/relationships/slide" Target="/ppt/slides/slide2.xml" Id="Rf0c399e867ab41da" /><Relationship Type="http://schemas.openxmlformats.org/officeDocument/2006/relationships/slide" Target="/ppt/slides/slide3.xml" Id="Re74e60aee438446a" /><Relationship Type="http://schemas.openxmlformats.org/officeDocument/2006/relationships/slide" Target="/ppt/slides/slide4.xml" Id="R2731087103954e48" /><Relationship Type="http://schemas.openxmlformats.org/officeDocument/2006/relationships/slide" Target="/ppt/slides/slide5.xml" Id="R4c2173509d7842c4" /><Relationship Type="http://schemas.openxmlformats.org/officeDocument/2006/relationships/slide" Target="/ppt/slides/slide6.xml" Id="R7cc04870478b4e41" /><Relationship Type="http://schemas.openxmlformats.org/officeDocument/2006/relationships/slide" Target="/ppt/slides/slide7.xml" Id="R819d8d2618af486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32d0111a52d409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b48e1b583de4f0b" /><Relationship Type="http://schemas.openxmlformats.org/officeDocument/2006/relationships/theme" Target="/ppt/slideMasters/theme/theme1.xml" Id="Rd3d5c911498c441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b48e1b583de4f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a34ae65f75946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5c9e41164a405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75081429c64d3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172e6e3930a4eed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72f8ddeb83416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3770f98bc874b0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4c4523e8fec4a9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HAKKEBO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HAKKEBO HOLDING AS ble etablert [år] og holder til i Trondheim.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3 823 172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2 976 350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5 981 350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ØYVIND-ANDRE LIE HAKKEBO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Ingunn Marie Lie Hakkebo, Eidsvolls gate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7030 Trondheim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oivind@cafelokka.no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912 230 708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HAKKEBO HOLDING AS</a:t>
            </a:r>
          </a:p>
        </p:txBody>
      </p:sp>
    </p:spTree>
  </p:cSld>
  <p:clrMapOvr>
    <a:masterClrMapping xmlns:a="http://schemas.openxmlformats.org/drawingml/2006/main"/>
  </p:clrMapOvr>
</p:sld>
</file>