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191225bd7844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4bfae869a32451d"/>
  </p:sldMasterIdLst>
  <p:sldIdLst>
    <p:sldId xmlns:r="http://schemas.openxmlformats.org/officeDocument/2006/relationships" id="256" r:id="Ra79b3268f2c74655"/>
    <p:sldId xmlns:r="http://schemas.openxmlformats.org/officeDocument/2006/relationships" id="257" r:id="R84b8134d5f2a4c44"/>
    <p:sldId xmlns:r="http://schemas.openxmlformats.org/officeDocument/2006/relationships" id="258" r:id="Rd758d6b8d5824745"/>
    <p:sldId xmlns:r="http://schemas.openxmlformats.org/officeDocument/2006/relationships" id="259" r:id="R99a7e0cf49074f35"/>
    <p:sldId xmlns:r="http://schemas.openxmlformats.org/officeDocument/2006/relationships" id="260" r:id="R30410a464f9448b6"/>
    <p:sldId xmlns:r="http://schemas.openxmlformats.org/officeDocument/2006/relationships" id="261" r:id="R1b1573c2810b44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bfae869a32451d" /><Relationship Type="http://schemas.openxmlformats.org/officeDocument/2006/relationships/slide" Target="/ppt/slides/slide1.xml" Id="Ra79b3268f2c74655" /><Relationship Type="http://schemas.openxmlformats.org/officeDocument/2006/relationships/slide" Target="/ppt/slides/slide2.xml" Id="R84b8134d5f2a4c44" /><Relationship Type="http://schemas.openxmlformats.org/officeDocument/2006/relationships/slide" Target="/ppt/slides/slide3.xml" Id="Rd758d6b8d5824745" /><Relationship Type="http://schemas.openxmlformats.org/officeDocument/2006/relationships/slide" Target="/ppt/slides/slide4.xml" Id="R99a7e0cf49074f35" /><Relationship Type="http://schemas.openxmlformats.org/officeDocument/2006/relationships/slide" Target="/ppt/slides/slide5.xml" Id="R30410a464f9448b6" /><Relationship Type="http://schemas.openxmlformats.org/officeDocument/2006/relationships/slide" Target="/ppt/slides/slide6.xml" Id="R1b1573c2810b44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945bbfef6140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1bf4aff818489c" /><Relationship Type="http://schemas.openxmlformats.org/officeDocument/2006/relationships/theme" Target="/ppt/slideMasters/theme/theme1.xml" Id="R3d56e5c963244b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1bf4aff81848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6ecf175a0c4c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f1502a897744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2874a6c3ea44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e92b76c4954b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402d7e02ef40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7e1f44d6ed42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DEGERO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Solberg terrasse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3058 Solbergmoen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912 247 708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