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293c2b3d8049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e08394add54d08"/>
  </p:sldMasterIdLst>
  <p:sldIdLst>
    <p:sldId xmlns:r="http://schemas.openxmlformats.org/officeDocument/2006/relationships" id="256" r:id="R9aafaa56494145b3"/>
    <p:sldId xmlns:r="http://schemas.openxmlformats.org/officeDocument/2006/relationships" id="257" r:id="R66251a5a657c4814"/>
    <p:sldId xmlns:r="http://schemas.openxmlformats.org/officeDocument/2006/relationships" id="258" r:id="R620d0418154a4099"/>
    <p:sldId xmlns:r="http://schemas.openxmlformats.org/officeDocument/2006/relationships" id="259" r:id="R5dab1baed03c4f39"/>
    <p:sldId xmlns:r="http://schemas.openxmlformats.org/officeDocument/2006/relationships" id="260" r:id="Rde04c2f7129a45ef"/>
    <p:sldId xmlns:r="http://schemas.openxmlformats.org/officeDocument/2006/relationships" id="261" r:id="Rb1001587c8e5445b"/>
    <p:sldId xmlns:r="http://schemas.openxmlformats.org/officeDocument/2006/relationships" id="262" r:id="Re993034dfffa40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e08394add54d08" /><Relationship Type="http://schemas.openxmlformats.org/officeDocument/2006/relationships/slide" Target="/ppt/slides/slide1.xml" Id="R9aafaa56494145b3" /><Relationship Type="http://schemas.openxmlformats.org/officeDocument/2006/relationships/slide" Target="/ppt/slides/slide2.xml" Id="R66251a5a657c4814" /><Relationship Type="http://schemas.openxmlformats.org/officeDocument/2006/relationships/slide" Target="/ppt/slides/slide3.xml" Id="R620d0418154a4099" /><Relationship Type="http://schemas.openxmlformats.org/officeDocument/2006/relationships/slide" Target="/ppt/slides/slide4.xml" Id="R5dab1baed03c4f39" /><Relationship Type="http://schemas.openxmlformats.org/officeDocument/2006/relationships/slide" Target="/ppt/slides/slide5.xml" Id="Rde04c2f7129a45ef" /><Relationship Type="http://schemas.openxmlformats.org/officeDocument/2006/relationships/slide" Target="/ppt/slides/slide6.xml" Id="Rb1001587c8e5445b" /><Relationship Type="http://schemas.openxmlformats.org/officeDocument/2006/relationships/slide" Target="/ppt/slides/slide7.xml" Id="Re993034dfffa40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9943837cf4f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39a6f4e944c02" /><Relationship Type="http://schemas.openxmlformats.org/officeDocument/2006/relationships/theme" Target="/ppt/slideMasters/theme/theme1.xml" Id="Rbde293ff1bf745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639a6f4e944c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7da3c0d814b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a36b841f64c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19ac7273b45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1ba51acb047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80d7b447147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0f6c287d043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8320859d846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DEGERO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SALEM HAME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