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c16384d59b49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274c469f4145be"/>
  </p:sldMasterIdLst>
  <p:sldIdLst>
    <p:sldId xmlns:r="http://schemas.openxmlformats.org/officeDocument/2006/relationships" id="256" r:id="R0e4f13c6ada24590"/>
    <p:sldId xmlns:r="http://schemas.openxmlformats.org/officeDocument/2006/relationships" id="257" r:id="Rb1ae08f3b3024cad"/>
    <p:sldId xmlns:r="http://schemas.openxmlformats.org/officeDocument/2006/relationships" id="258" r:id="Rcdfff01be4e049d8"/>
    <p:sldId xmlns:r="http://schemas.openxmlformats.org/officeDocument/2006/relationships" id="259" r:id="R95438171403047ed"/>
    <p:sldId xmlns:r="http://schemas.openxmlformats.org/officeDocument/2006/relationships" id="260" r:id="R117420d8e7f74bcd"/>
    <p:sldId xmlns:r="http://schemas.openxmlformats.org/officeDocument/2006/relationships" id="261" r:id="R67f99c5041844acc"/>
    <p:sldId xmlns:r="http://schemas.openxmlformats.org/officeDocument/2006/relationships" id="262" r:id="R0140127c874a43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74c469f4145be" /><Relationship Type="http://schemas.openxmlformats.org/officeDocument/2006/relationships/slide" Target="/ppt/slides/slide1.xml" Id="R0e4f13c6ada24590" /><Relationship Type="http://schemas.openxmlformats.org/officeDocument/2006/relationships/slide" Target="/ppt/slides/slide2.xml" Id="Rb1ae08f3b3024cad" /><Relationship Type="http://schemas.openxmlformats.org/officeDocument/2006/relationships/slide" Target="/ppt/slides/slide3.xml" Id="Rcdfff01be4e049d8" /><Relationship Type="http://schemas.openxmlformats.org/officeDocument/2006/relationships/slide" Target="/ppt/slides/slide4.xml" Id="R95438171403047ed" /><Relationship Type="http://schemas.openxmlformats.org/officeDocument/2006/relationships/slide" Target="/ppt/slides/slide5.xml" Id="R117420d8e7f74bcd" /><Relationship Type="http://schemas.openxmlformats.org/officeDocument/2006/relationships/slide" Target="/ppt/slides/slide6.xml" Id="R67f99c5041844acc" /><Relationship Type="http://schemas.openxmlformats.org/officeDocument/2006/relationships/slide" Target="/ppt/slides/slide7.xml" Id="R0140127c874a43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8d7a51f324a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6bd7df79d4fc0" /><Relationship Type="http://schemas.openxmlformats.org/officeDocument/2006/relationships/theme" Target="/ppt/slideMasters/theme/theme1.xml" Id="Rc2048161442f4f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16bd7df79d4f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d916ebb6243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7b956556a41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1b4804eec4f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0d1c791364a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ee61641af42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2e048405846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3644e2a1b4f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GAUSDAL BILSELSKAP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BILSELSKAP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 BILSELSKAP AS ble etablert [år] og holder til i Vestre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BILSELSKAP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BILSELSKAP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BILSELSKAP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8 071 349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248 188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197 165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1 619 314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2 191 641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BILSELSKAP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JØRGEN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BØRLI EIENDOM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BØRLI HANS INGVALD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FORSETH EYSTEIN FÆRE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BILSELSKAP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Bøgutua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2653 Vestre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912 372 332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BILSELSKAP AS</a:t>
            </a:r>
          </a:p>
        </p:txBody>
      </p:sp>
    </p:spTree>
  </p:cSld>
  <p:clrMapOvr>
    <a:masterClrMapping xmlns:a="http://schemas.openxmlformats.org/drawingml/2006/main"/>
  </p:clrMapOvr>
</p:sld>
</file>