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6bcbdab58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2877682684204"/>
  </p:sldMasterIdLst>
  <p:sldIdLst>
    <p:sldId xmlns:r="http://schemas.openxmlformats.org/officeDocument/2006/relationships" id="256" r:id="R40ef9a2c9326445a"/>
    <p:sldId xmlns:r="http://schemas.openxmlformats.org/officeDocument/2006/relationships" id="257" r:id="R71096cc72d074c5f"/>
    <p:sldId xmlns:r="http://schemas.openxmlformats.org/officeDocument/2006/relationships" id="258" r:id="R37a16271f1af4cb6"/>
    <p:sldId xmlns:r="http://schemas.openxmlformats.org/officeDocument/2006/relationships" id="259" r:id="R0330d89433b84108"/>
    <p:sldId xmlns:r="http://schemas.openxmlformats.org/officeDocument/2006/relationships" id="260" r:id="Rf0dc91420cad40bb"/>
    <p:sldId xmlns:r="http://schemas.openxmlformats.org/officeDocument/2006/relationships" id="261" r:id="R1c28e92e81e94ed4"/>
    <p:sldId xmlns:r="http://schemas.openxmlformats.org/officeDocument/2006/relationships" id="262" r:id="R23986078647d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2877682684204" /><Relationship Type="http://schemas.openxmlformats.org/officeDocument/2006/relationships/slide" Target="/ppt/slides/slide1.xml" Id="R40ef9a2c9326445a" /><Relationship Type="http://schemas.openxmlformats.org/officeDocument/2006/relationships/slide" Target="/ppt/slides/slide2.xml" Id="R71096cc72d074c5f" /><Relationship Type="http://schemas.openxmlformats.org/officeDocument/2006/relationships/slide" Target="/ppt/slides/slide3.xml" Id="R37a16271f1af4cb6" /><Relationship Type="http://schemas.openxmlformats.org/officeDocument/2006/relationships/slide" Target="/ppt/slides/slide4.xml" Id="R0330d89433b84108" /><Relationship Type="http://schemas.openxmlformats.org/officeDocument/2006/relationships/slide" Target="/ppt/slides/slide5.xml" Id="Rf0dc91420cad40bb" /><Relationship Type="http://schemas.openxmlformats.org/officeDocument/2006/relationships/slide" Target="/ppt/slides/slide6.xml" Id="R1c28e92e81e94ed4" /><Relationship Type="http://schemas.openxmlformats.org/officeDocument/2006/relationships/slide" Target="/ppt/slides/slide7.xml" Id="R23986078647d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f2e61c1eb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a1047bd048cc" /><Relationship Type="http://schemas.openxmlformats.org/officeDocument/2006/relationships/theme" Target="/ppt/slideMasters/theme/theme1.xml" Id="R0701f5d7131b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1a1047bd0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860140a9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52527a912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09afccdf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4d09ca7dd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41b027b0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2811d203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06376c11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