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f6df1d0344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fcd92b45cc45b0"/>
  </p:sldMasterIdLst>
  <p:sldIdLst>
    <p:sldId xmlns:r="http://schemas.openxmlformats.org/officeDocument/2006/relationships" id="256" r:id="R3e3a105c6ffc4705"/>
    <p:sldId xmlns:r="http://schemas.openxmlformats.org/officeDocument/2006/relationships" id="257" r:id="Rb6b4b966ea334a70"/>
    <p:sldId xmlns:r="http://schemas.openxmlformats.org/officeDocument/2006/relationships" id="258" r:id="R1f0001b4cf714b1f"/>
    <p:sldId xmlns:r="http://schemas.openxmlformats.org/officeDocument/2006/relationships" id="259" r:id="Rf195c99b32d64b24"/>
    <p:sldId xmlns:r="http://schemas.openxmlformats.org/officeDocument/2006/relationships" id="260" r:id="R3eb99e9b74c2465a"/>
    <p:sldId xmlns:r="http://schemas.openxmlformats.org/officeDocument/2006/relationships" id="261" r:id="R7fb82358f76d49fa"/>
    <p:sldId xmlns:r="http://schemas.openxmlformats.org/officeDocument/2006/relationships" id="262" r:id="R61671df17a4246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cd92b45cc45b0" /><Relationship Type="http://schemas.openxmlformats.org/officeDocument/2006/relationships/slide" Target="/ppt/slides/slide1.xml" Id="R3e3a105c6ffc4705" /><Relationship Type="http://schemas.openxmlformats.org/officeDocument/2006/relationships/slide" Target="/ppt/slides/slide2.xml" Id="Rb6b4b966ea334a70" /><Relationship Type="http://schemas.openxmlformats.org/officeDocument/2006/relationships/slide" Target="/ppt/slides/slide3.xml" Id="R1f0001b4cf714b1f" /><Relationship Type="http://schemas.openxmlformats.org/officeDocument/2006/relationships/slide" Target="/ppt/slides/slide4.xml" Id="Rf195c99b32d64b24" /><Relationship Type="http://schemas.openxmlformats.org/officeDocument/2006/relationships/slide" Target="/ppt/slides/slide5.xml" Id="R3eb99e9b74c2465a" /><Relationship Type="http://schemas.openxmlformats.org/officeDocument/2006/relationships/slide" Target="/ppt/slides/slide6.xml" Id="R7fb82358f76d49fa" /><Relationship Type="http://schemas.openxmlformats.org/officeDocument/2006/relationships/slide" Target="/ppt/slides/slide7.xml" Id="R61671df17a4246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affb5517546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31d3bc4d948f4" /><Relationship Type="http://schemas.openxmlformats.org/officeDocument/2006/relationships/theme" Target="/ppt/slideMasters/theme/theme1.xml" Id="R98d000016eba4e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931d3bc4d9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be4019231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3da28e6cb46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014c227904c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ded6fd366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dfebab5254e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ee5c81d6a41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5a802aa24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