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8977c78bc254f9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550ad68cf2e4ca4"/>
  </p:sldMasterIdLst>
  <p:sldIdLst>
    <p:sldId xmlns:r="http://schemas.openxmlformats.org/officeDocument/2006/relationships" id="256" r:id="R11ccaceece9b4d95"/>
    <p:sldId xmlns:r="http://schemas.openxmlformats.org/officeDocument/2006/relationships" id="257" r:id="R8e4934d20b644fa2"/>
    <p:sldId xmlns:r="http://schemas.openxmlformats.org/officeDocument/2006/relationships" id="258" r:id="R4d347decb65343b2"/>
    <p:sldId xmlns:r="http://schemas.openxmlformats.org/officeDocument/2006/relationships" id="259" r:id="R4eb894d001db431d"/>
    <p:sldId xmlns:r="http://schemas.openxmlformats.org/officeDocument/2006/relationships" id="260" r:id="Rbb01d469127b4348"/>
    <p:sldId xmlns:r="http://schemas.openxmlformats.org/officeDocument/2006/relationships" id="261" r:id="Rbf94385c11224e57"/>
    <p:sldId xmlns:r="http://schemas.openxmlformats.org/officeDocument/2006/relationships" id="262" r:id="Ra75f0bb99a7b48a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550ad68cf2e4ca4" /><Relationship Type="http://schemas.openxmlformats.org/officeDocument/2006/relationships/slide" Target="/ppt/slides/slide1.xml" Id="R11ccaceece9b4d95" /><Relationship Type="http://schemas.openxmlformats.org/officeDocument/2006/relationships/slide" Target="/ppt/slides/slide2.xml" Id="R8e4934d20b644fa2" /><Relationship Type="http://schemas.openxmlformats.org/officeDocument/2006/relationships/slide" Target="/ppt/slides/slide3.xml" Id="R4d347decb65343b2" /><Relationship Type="http://schemas.openxmlformats.org/officeDocument/2006/relationships/slide" Target="/ppt/slides/slide4.xml" Id="R4eb894d001db431d" /><Relationship Type="http://schemas.openxmlformats.org/officeDocument/2006/relationships/slide" Target="/ppt/slides/slide5.xml" Id="Rbb01d469127b4348" /><Relationship Type="http://schemas.openxmlformats.org/officeDocument/2006/relationships/slide" Target="/ppt/slides/slide6.xml" Id="Rbf94385c11224e57" /><Relationship Type="http://schemas.openxmlformats.org/officeDocument/2006/relationships/slide" Target="/ppt/slides/slide7.xml" Id="Ra75f0bb99a7b48a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dabad318ceb42b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d4273b743042cc" /><Relationship Type="http://schemas.openxmlformats.org/officeDocument/2006/relationships/theme" Target="/ppt/slideMasters/theme/theme1.xml" Id="R7e88475982a34ea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8d4273b743042c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901a245393467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9a5038d860460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cd30094410447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b9a1964d5a432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e98f134baf48d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defeaa614445d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71b999dd5e4e5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BYGGMESTER GB HASLUM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GB HASLUM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BYGGMESTER GB HASLUM AS ble etablert [år] og holder til i Stabbestad.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GB HASLUM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GB HASLUM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GB HASLUM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15 761 491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1 528 269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1 178 470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1 486 278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4 734 332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GB HASLUM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GB HASLUM AS  –  90,0 %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RINDE CHRISTIAN HULLØEN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GB HASLUM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Ospevikveien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3788 Stabbestad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92 04 21 08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gbhaslum@hotmail.no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912 376 370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GB HASLUM AS</a:t>
            </a:r>
          </a:p>
        </p:txBody>
      </p:sp>
    </p:spTree>
  </p:cSld>
  <p:clrMapOvr>
    <a:masterClrMapping xmlns:a="http://schemas.openxmlformats.org/drawingml/2006/main"/>
  </p:clrMapOvr>
</p:sld>
</file>