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d5e97262694a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f83eb1ff394175"/>
  </p:sldMasterIdLst>
  <p:sldIdLst>
    <p:sldId xmlns:r="http://schemas.openxmlformats.org/officeDocument/2006/relationships" id="256" r:id="Rb99c0eb8366b42ad"/>
    <p:sldId xmlns:r="http://schemas.openxmlformats.org/officeDocument/2006/relationships" id="257" r:id="R71d6adefa5f24ca0"/>
    <p:sldId xmlns:r="http://schemas.openxmlformats.org/officeDocument/2006/relationships" id="258" r:id="Rfa976da01ed24e58"/>
    <p:sldId xmlns:r="http://schemas.openxmlformats.org/officeDocument/2006/relationships" id="259" r:id="R97105bf86ca44d86"/>
    <p:sldId xmlns:r="http://schemas.openxmlformats.org/officeDocument/2006/relationships" id="260" r:id="R05ff0e09ce8f400e"/>
    <p:sldId xmlns:r="http://schemas.openxmlformats.org/officeDocument/2006/relationships" id="261" r:id="R6578f4149560411b"/>
    <p:sldId xmlns:r="http://schemas.openxmlformats.org/officeDocument/2006/relationships" id="262" r:id="Rc5bcd35c4cb144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f83eb1ff394175" /><Relationship Type="http://schemas.openxmlformats.org/officeDocument/2006/relationships/slide" Target="/ppt/slides/slide1.xml" Id="Rb99c0eb8366b42ad" /><Relationship Type="http://schemas.openxmlformats.org/officeDocument/2006/relationships/slide" Target="/ppt/slides/slide2.xml" Id="R71d6adefa5f24ca0" /><Relationship Type="http://schemas.openxmlformats.org/officeDocument/2006/relationships/slide" Target="/ppt/slides/slide3.xml" Id="Rfa976da01ed24e58" /><Relationship Type="http://schemas.openxmlformats.org/officeDocument/2006/relationships/slide" Target="/ppt/slides/slide4.xml" Id="R97105bf86ca44d86" /><Relationship Type="http://schemas.openxmlformats.org/officeDocument/2006/relationships/slide" Target="/ppt/slides/slide5.xml" Id="R05ff0e09ce8f400e" /><Relationship Type="http://schemas.openxmlformats.org/officeDocument/2006/relationships/slide" Target="/ppt/slides/slide6.xml" Id="R6578f4149560411b" /><Relationship Type="http://schemas.openxmlformats.org/officeDocument/2006/relationships/slide" Target="/ppt/slides/slide7.xml" Id="Rc5bcd35c4cb144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5e40e981c04a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edd8869b44375" /><Relationship Type="http://schemas.openxmlformats.org/officeDocument/2006/relationships/theme" Target="/ppt/slideMasters/theme/theme1.xml" Id="R381f82cf392849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fedd8869b443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2dcd80d1543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75538c0ec46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1b4077da147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2b18439354a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ea7898cae4c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e664849194c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95ab2036949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68 979 000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−72 299 000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−57 956 000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822 712 000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1 656 939 000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DSD BUS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Møllendalsveien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05505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912 423 921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