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d6009d990d48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a91ec9a3d0485c"/>
  </p:sldMasterIdLst>
  <p:sldIdLst>
    <p:sldId xmlns:r="http://schemas.openxmlformats.org/officeDocument/2006/relationships" id="256" r:id="Rd7b122bc1c0c414f"/>
    <p:sldId xmlns:r="http://schemas.openxmlformats.org/officeDocument/2006/relationships" id="257" r:id="Rdb485efa79054b8c"/>
    <p:sldId xmlns:r="http://schemas.openxmlformats.org/officeDocument/2006/relationships" id="258" r:id="Re0c67e7cd8aa41ab"/>
    <p:sldId xmlns:r="http://schemas.openxmlformats.org/officeDocument/2006/relationships" id="259" r:id="R51b645a9f7ca40e6"/>
    <p:sldId xmlns:r="http://schemas.openxmlformats.org/officeDocument/2006/relationships" id="260" r:id="Rbfb544278bb24343"/>
    <p:sldId xmlns:r="http://schemas.openxmlformats.org/officeDocument/2006/relationships" id="261" r:id="R11dbf50dc94d402e"/>
    <p:sldId xmlns:r="http://schemas.openxmlformats.org/officeDocument/2006/relationships" id="262" r:id="R3e9c2ead790f4c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a91ec9a3d0485c" /><Relationship Type="http://schemas.openxmlformats.org/officeDocument/2006/relationships/slide" Target="/ppt/slides/slide1.xml" Id="Rd7b122bc1c0c414f" /><Relationship Type="http://schemas.openxmlformats.org/officeDocument/2006/relationships/slide" Target="/ppt/slides/slide2.xml" Id="Rdb485efa79054b8c" /><Relationship Type="http://schemas.openxmlformats.org/officeDocument/2006/relationships/slide" Target="/ppt/slides/slide3.xml" Id="Re0c67e7cd8aa41ab" /><Relationship Type="http://schemas.openxmlformats.org/officeDocument/2006/relationships/slide" Target="/ppt/slides/slide4.xml" Id="R51b645a9f7ca40e6" /><Relationship Type="http://schemas.openxmlformats.org/officeDocument/2006/relationships/slide" Target="/ppt/slides/slide5.xml" Id="Rbfb544278bb24343" /><Relationship Type="http://schemas.openxmlformats.org/officeDocument/2006/relationships/slide" Target="/ppt/slides/slide6.xml" Id="R11dbf50dc94d402e" /><Relationship Type="http://schemas.openxmlformats.org/officeDocument/2006/relationships/slide" Target="/ppt/slides/slide7.xml" Id="R3e9c2ead790f4c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e06adc6fcb47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1d71a83f554c78" /><Relationship Type="http://schemas.openxmlformats.org/officeDocument/2006/relationships/theme" Target="/ppt/slideMasters/theme/theme1.xml" Id="R450fa646225648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1d71a83f554c7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aaa01eeb9743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0a8d1fbb5245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5535fcabe344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b7b4038f7948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e13ae0c3ea4e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f604b9c53c4e0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3ad48d1477493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BIL OG LEDELSE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OG LEDELSE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 OG LEDELSE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OG LEDELSE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OG LEDELSE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OG LEDELSE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86 921 641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2 351 215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3 481 219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6 195 229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10 991 560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OG LEDELSE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BJØRNSTAD 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OG LEDELSE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Tungasletta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89 36 02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tore@bilgrossisten.no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912 446 921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OG LEDELSE AS</a:t>
            </a:r>
          </a:p>
        </p:txBody>
      </p:sp>
    </p:spTree>
  </p:cSld>
  <p:clrMapOvr>
    <a:masterClrMapping xmlns:a="http://schemas.openxmlformats.org/drawingml/2006/main"/>
  </p:clrMapOvr>
</p:sld>
</file>