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324e369d4e4a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a8ba043e0740de"/>
  </p:sldMasterIdLst>
  <p:sldIdLst>
    <p:sldId xmlns:r="http://schemas.openxmlformats.org/officeDocument/2006/relationships" id="256" r:id="Re4646c00b2f440ec"/>
    <p:sldId xmlns:r="http://schemas.openxmlformats.org/officeDocument/2006/relationships" id="257" r:id="Rb306cc09155d4e71"/>
    <p:sldId xmlns:r="http://schemas.openxmlformats.org/officeDocument/2006/relationships" id="258" r:id="Rb6f1934b96924130"/>
    <p:sldId xmlns:r="http://schemas.openxmlformats.org/officeDocument/2006/relationships" id="259" r:id="R5c8a3aadbd484939"/>
    <p:sldId xmlns:r="http://schemas.openxmlformats.org/officeDocument/2006/relationships" id="260" r:id="R6e0d1afdbe5a45dd"/>
    <p:sldId xmlns:r="http://schemas.openxmlformats.org/officeDocument/2006/relationships" id="261" r:id="Ra6bc6dbf0f164c76"/>
    <p:sldId xmlns:r="http://schemas.openxmlformats.org/officeDocument/2006/relationships" id="262" r:id="R2d5093bf14c648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a8ba043e0740de" /><Relationship Type="http://schemas.openxmlformats.org/officeDocument/2006/relationships/slide" Target="/ppt/slides/slide1.xml" Id="Re4646c00b2f440ec" /><Relationship Type="http://schemas.openxmlformats.org/officeDocument/2006/relationships/slide" Target="/ppt/slides/slide2.xml" Id="Rb306cc09155d4e71" /><Relationship Type="http://schemas.openxmlformats.org/officeDocument/2006/relationships/slide" Target="/ppt/slides/slide3.xml" Id="Rb6f1934b96924130" /><Relationship Type="http://schemas.openxmlformats.org/officeDocument/2006/relationships/slide" Target="/ppt/slides/slide4.xml" Id="R5c8a3aadbd484939" /><Relationship Type="http://schemas.openxmlformats.org/officeDocument/2006/relationships/slide" Target="/ppt/slides/slide5.xml" Id="R6e0d1afdbe5a45dd" /><Relationship Type="http://schemas.openxmlformats.org/officeDocument/2006/relationships/slide" Target="/ppt/slides/slide6.xml" Id="Ra6bc6dbf0f164c76" /><Relationship Type="http://schemas.openxmlformats.org/officeDocument/2006/relationships/slide" Target="/ppt/slides/slide7.xml" Id="R2d5093bf14c648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0005f479aa47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87abf218d4ef9" /><Relationship Type="http://schemas.openxmlformats.org/officeDocument/2006/relationships/theme" Target="/ppt/slideMasters/theme/theme1.xml" Id="R40868a492c194a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f87abf218d4e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d8791a9054f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148ba467b4f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d0cb201af44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dc671c1a949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71fa86b8245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1573941cd46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fefbbb15940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 OG LEDELSE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 OG LEDELSE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86 921 641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2 351 215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3 481 219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6 195 229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10 991 560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BJØRNSTAD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Tungasletta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89 36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tore@bilgrossisten.no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912 446 921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