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290c59cef8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ed43fd3154873"/>
  </p:sldMasterIdLst>
  <p:sldIdLst>
    <p:sldId xmlns:r="http://schemas.openxmlformats.org/officeDocument/2006/relationships" id="256" r:id="R9ec3ed9b356547d8"/>
    <p:sldId xmlns:r="http://schemas.openxmlformats.org/officeDocument/2006/relationships" id="257" r:id="R34e5929756a94ff2"/>
    <p:sldId xmlns:r="http://schemas.openxmlformats.org/officeDocument/2006/relationships" id="258" r:id="Ra8ee92c415b74fc6"/>
    <p:sldId xmlns:r="http://schemas.openxmlformats.org/officeDocument/2006/relationships" id="259" r:id="R42520a2b411f4388"/>
    <p:sldId xmlns:r="http://schemas.openxmlformats.org/officeDocument/2006/relationships" id="260" r:id="Rb6f11dd45e94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ed43fd3154873" /><Relationship Type="http://schemas.openxmlformats.org/officeDocument/2006/relationships/slide" Target="/ppt/slides/slide1.xml" Id="R9ec3ed9b356547d8" /><Relationship Type="http://schemas.openxmlformats.org/officeDocument/2006/relationships/slide" Target="/ppt/slides/slide2.xml" Id="R34e5929756a94ff2" /><Relationship Type="http://schemas.openxmlformats.org/officeDocument/2006/relationships/slide" Target="/ppt/slides/slide3.xml" Id="Ra8ee92c415b74fc6" /><Relationship Type="http://schemas.openxmlformats.org/officeDocument/2006/relationships/slide" Target="/ppt/slides/slide4.xml" Id="R42520a2b411f4388" /><Relationship Type="http://schemas.openxmlformats.org/officeDocument/2006/relationships/slide" Target="/ppt/slides/slide5.xml" Id="Rb6f11dd45e94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3a491007640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138855fe943e7" /><Relationship Type="http://schemas.openxmlformats.org/officeDocument/2006/relationships/theme" Target="/ppt/slideMasters/theme/theme1.xml" Id="Rd6681c2c553545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138855fe9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15076172b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45f7422b5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8876bcaf6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8b45587a0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c00f4df71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