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da08b8afc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646c100f74fc8"/>
  </p:sldMasterIdLst>
  <p:sldIdLst>
    <p:sldId xmlns:r="http://schemas.openxmlformats.org/officeDocument/2006/relationships" id="256" r:id="R90670ae674ae4e2e"/>
    <p:sldId xmlns:r="http://schemas.openxmlformats.org/officeDocument/2006/relationships" id="257" r:id="Re6f84a1bd3c641d4"/>
    <p:sldId xmlns:r="http://schemas.openxmlformats.org/officeDocument/2006/relationships" id="258" r:id="R859376366da04fa0"/>
    <p:sldId xmlns:r="http://schemas.openxmlformats.org/officeDocument/2006/relationships" id="259" r:id="R4072a9a21d51496b"/>
    <p:sldId xmlns:r="http://schemas.openxmlformats.org/officeDocument/2006/relationships" id="260" r:id="Rc56ed46329f54357"/>
    <p:sldId xmlns:r="http://schemas.openxmlformats.org/officeDocument/2006/relationships" id="261" r:id="R305cebb87c3d41f5"/>
    <p:sldId xmlns:r="http://schemas.openxmlformats.org/officeDocument/2006/relationships" id="262" r:id="Rc71ee4b38d86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646c100f74fc8" /><Relationship Type="http://schemas.openxmlformats.org/officeDocument/2006/relationships/slide" Target="/ppt/slides/slide1.xml" Id="R90670ae674ae4e2e" /><Relationship Type="http://schemas.openxmlformats.org/officeDocument/2006/relationships/slide" Target="/ppt/slides/slide2.xml" Id="Re6f84a1bd3c641d4" /><Relationship Type="http://schemas.openxmlformats.org/officeDocument/2006/relationships/slide" Target="/ppt/slides/slide3.xml" Id="R859376366da04fa0" /><Relationship Type="http://schemas.openxmlformats.org/officeDocument/2006/relationships/slide" Target="/ppt/slides/slide4.xml" Id="R4072a9a21d51496b" /><Relationship Type="http://schemas.openxmlformats.org/officeDocument/2006/relationships/slide" Target="/ppt/slides/slide5.xml" Id="Rc56ed46329f54357" /><Relationship Type="http://schemas.openxmlformats.org/officeDocument/2006/relationships/slide" Target="/ppt/slides/slide6.xml" Id="R305cebb87c3d41f5" /><Relationship Type="http://schemas.openxmlformats.org/officeDocument/2006/relationships/slide" Target="/ppt/slides/slide7.xml" Id="Rc71ee4b38d86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b2d8b1f97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b8e5c5b074d58" /><Relationship Type="http://schemas.openxmlformats.org/officeDocument/2006/relationships/theme" Target="/ppt/slideMasters/theme/theme1.xml" Id="R7cbc6799b287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b8e5c5b07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32aaf3f049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b0d868ba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06c0ffae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f042df90b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c8ab14d943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f3b8a0b32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f891ac301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ELEKTRISKE 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ELEKTRISKE FORRETNING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20 026 147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4 154 240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3 367 239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6 004 014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12 961 564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Skjoldavegen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52717711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912 492 575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