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0e3e2486864a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dc019aa9d44d52"/>
  </p:sldMasterIdLst>
  <p:sldIdLst>
    <p:sldId xmlns:r="http://schemas.openxmlformats.org/officeDocument/2006/relationships" id="256" r:id="R51a6b7b1ad544523"/>
    <p:sldId xmlns:r="http://schemas.openxmlformats.org/officeDocument/2006/relationships" id="257" r:id="R89605769a0424507"/>
    <p:sldId xmlns:r="http://schemas.openxmlformats.org/officeDocument/2006/relationships" id="258" r:id="Rcbeecafe8576408a"/>
    <p:sldId xmlns:r="http://schemas.openxmlformats.org/officeDocument/2006/relationships" id="259" r:id="R80b95b49b9e64e17"/>
    <p:sldId xmlns:r="http://schemas.openxmlformats.org/officeDocument/2006/relationships" id="260" r:id="Rb14f2147e96b459b"/>
    <p:sldId xmlns:r="http://schemas.openxmlformats.org/officeDocument/2006/relationships" id="261" r:id="R5d3c02ad934845cb"/>
    <p:sldId xmlns:r="http://schemas.openxmlformats.org/officeDocument/2006/relationships" id="262" r:id="R3376b8b5bbeb47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dc019aa9d44d52" /><Relationship Type="http://schemas.openxmlformats.org/officeDocument/2006/relationships/slide" Target="/ppt/slides/slide1.xml" Id="R51a6b7b1ad544523" /><Relationship Type="http://schemas.openxmlformats.org/officeDocument/2006/relationships/slide" Target="/ppt/slides/slide2.xml" Id="R89605769a0424507" /><Relationship Type="http://schemas.openxmlformats.org/officeDocument/2006/relationships/slide" Target="/ppt/slides/slide3.xml" Id="Rcbeecafe8576408a" /><Relationship Type="http://schemas.openxmlformats.org/officeDocument/2006/relationships/slide" Target="/ppt/slides/slide4.xml" Id="R80b95b49b9e64e17" /><Relationship Type="http://schemas.openxmlformats.org/officeDocument/2006/relationships/slide" Target="/ppt/slides/slide5.xml" Id="Rb14f2147e96b459b" /><Relationship Type="http://schemas.openxmlformats.org/officeDocument/2006/relationships/slide" Target="/ppt/slides/slide6.xml" Id="R5d3c02ad934845cb" /><Relationship Type="http://schemas.openxmlformats.org/officeDocument/2006/relationships/slide" Target="/ppt/slides/slide7.xml" Id="R3376b8b5bbeb47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63fdf1981748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80f2af7084b77" /><Relationship Type="http://schemas.openxmlformats.org/officeDocument/2006/relationships/theme" Target="/ppt/slideMasters/theme/theme1.xml" Id="Rc1741463d03248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c80f2af7084b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98a1b3e0449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51abfcfd047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e86733f6847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7a949008448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b1d4bd63b46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86ff20ad842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d143384b24d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HHT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HHT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3 642 708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30 064 572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31 220 640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THAULOW HEIDI GJERSØ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Torjusbakken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912 509 613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HHT INVEST AS</a:t>
            </a:r>
          </a:p>
        </p:txBody>
      </p:sp>
    </p:spTree>
  </p:cSld>
  <p:clrMapOvr>
    <a:masterClrMapping xmlns:a="http://schemas.openxmlformats.org/drawingml/2006/main"/>
  </p:clrMapOvr>
</p:sld>
</file>