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b9558d5f9d4e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ed2a4da10f4786"/>
  </p:sldMasterIdLst>
  <p:sldIdLst>
    <p:sldId xmlns:r="http://schemas.openxmlformats.org/officeDocument/2006/relationships" id="256" r:id="R657d4d50bc7340f8"/>
    <p:sldId xmlns:r="http://schemas.openxmlformats.org/officeDocument/2006/relationships" id="257" r:id="R3155be2cdd8c4940"/>
    <p:sldId xmlns:r="http://schemas.openxmlformats.org/officeDocument/2006/relationships" id="258" r:id="R9fb089bffe264522"/>
    <p:sldId xmlns:r="http://schemas.openxmlformats.org/officeDocument/2006/relationships" id="259" r:id="R87a294b1a61540eb"/>
    <p:sldId xmlns:r="http://schemas.openxmlformats.org/officeDocument/2006/relationships" id="260" r:id="R74b6c569f1e24566"/>
    <p:sldId xmlns:r="http://schemas.openxmlformats.org/officeDocument/2006/relationships" id="261" r:id="R98b91bf8b32b42de"/>
    <p:sldId xmlns:r="http://schemas.openxmlformats.org/officeDocument/2006/relationships" id="262" r:id="R5181bcff784641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ed2a4da10f4786" /><Relationship Type="http://schemas.openxmlformats.org/officeDocument/2006/relationships/slide" Target="/ppt/slides/slide1.xml" Id="R657d4d50bc7340f8" /><Relationship Type="http://schemas.openxmlformats.org/officeDocument/2006/relationships/slide" Target="/ppt/slides/slide2.xml" Id="R3155be2cdd8c4940" /><Relationship Type="http://schemas.openxmlformats.org/officeDocument/2006/relationships/slide" Target="/ppt/slides/slide3.xml" Id="R9fb089bffe264522" /><Relationship Type="http://schemas.openxmlformats.org/officeDocument/2006/relationships/slide" Target="/ppt/slides/slide4.xml" Id="R87a294b1a61540eb" /><Relationship Type="http://schemas.openxmlformats.org/officeDocument/2006/relationships/slide" Target="/ppt/slides/slide5.xml" Id="R74b6c569f1e24566" /><Relationship Type="http://schemas.openxmlformats.org/officeDocument/2006/relationships/slide" Target="/ppt/slides/slide6.xml" Id="R98b91bf8b32b42de" /><Relationship Type="http://schemas.openxmlformats.org/officeDocument/2006/relationships/slide" Target="/ppt/slides/slide7.xml" Id="R5181bcff784641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b1841864b842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6d829c4824868" /><Relationship Type="http://schemas.openxmlformats.org/officeDocument/2006/relationships/theme" Target="/ppt/slideMasters/theme/theme1.xml" Id="Rf78019e380ba44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66d829c48248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c1f2e35b647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187f1858449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165abf7e74b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7d8cd021543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20930313044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2ea5914a941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33df3e5c641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HEDALM ANEBYHUS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HEDALM ANEBYHUS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HEDALM ANEBYHUS HOLDING AS ble etablert [år] og holder til i Ilseng.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HEDALM ANEBYHUS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HEDALM ANEBYHUS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HEDALM ANEBYHUS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−116 944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443 927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108 863 056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126 502 462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HEDALM ANEBYHUS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MUNCH HOLDING AS  –  33,1 %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SANDERMOEN EIENDOM AS  –  33,1 %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TTC INVEST AS  –  33,1 %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&amp; G INVEST AS  –  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HEDALM ANEBYHUS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Linjevegen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2344 Ilseng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912 537 749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HEDALM ANEBYHUS HOLDING AS</a:t>
            </a:r>
          </a:p>
        </p:txBody>
      </p:sp>
    </p:spTree>
  </p:cSld>
  <p:clrMapOvr>
    <a:masterClrMapping xmlns:a="http://schemas.openxmlformats.org/drawingml/2006/main"/>
  </p:clrMapOvr>
</p:sld>
</file>