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f61374827e4a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38b29081ec4753"/>
  </p:sldMasterIdLst>
  <p:sldIdLst>
    <p:sldId xmlns:r="http://schemas.openxmlformats.org/officeDocument/2006/relationships" id="256" r:id="Rdc6a385c47da460c"/>
    <p:sldId xmlns:r="http://schemas.openxmlformats.org/officeDocument/2006/relationships" id="257" r:id="R709c16fafec14f15"/>
    <p:sldId xmlns:r="http://schemas.openxmlformats.org/officeDocument/2006/relationships" id="258" r:id="Rbb5a99d88e7f4362"/>
    <p:sldId xmlns:r="http://schemas.openxmlformats.org/officeDocument/2006/relationships" id="259" r:id="R8a863b160bd14440"/>
    <p:sldId xmlns:r="http://schemas.openxmlformats.org/officeDocument/2006/relationships" id="260" r:id="R9ef751f4b20e43b1"/>
    <p:sldId xmlns:r="http://schemas.openxmlformats.org/officeDocument/2006/relationships" id="261" r:id="R1f11fcea6aae4d0f"/>
    <p:sldId xmlns:r="http://schemas.openxmlformats.org/officeDocument/2006/relationships" id="262" r:id="R37552837930c44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8b29081ec4753" /><Relationship Type="http://schemas.openxmlformats.org/officeDocument/2006/relationships/slide" Target="/ppt/slides/slide1.xml" Id="Rdc6a385c47da460c" /><Relationship Type="http://schemas.openxmlformats.org/officeDocument/2006/relationships/slide" Target="/ppt/slides/slide2.xml" Id="R709c16fafec14f15" /><Relationship Type="http://schemas.openxmlformats.org/officeDocument/2006/relationships/slide" Target="/ppt/slides/slide3.xml" Id="Rbb5a99d88e7f4362" /><Relationship Type="http://schemas.openxmlformats.org/officeDocument/2006/relationships/slide" Target="/ppt/slides/slide4.xml" Id="R8a863b160bd14440" /><Relationship Type="http://schemas.openxmlformats.org/officeDocument/2006/relationships/slide" Target="/ppt/slides/slide5.xml" Id="R9ef751f4b20e43b1" /><Relationship Type="http://schemas.openxmlformats.org/officeDocument/2006/relationships/slide" Target="/ppt/slides/slide6.xml" Id="R1f11fcea6aae4d0f" /><Relationship Type="http://schemas.openxmlformats.org/officeDocument/2006/relationships/slide" Target="/ppt/slides/slide7.xml" Id="R37552837930c44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da09896af4d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895bb440b4b1f" /><Relationship Type="http://schemas.openxmlformats.org/officeDocument/2006/relationships/theme" Target="/ppt/slideMasters/theme/theme1.xml" Id="R8a26adab9c9b4e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7895bb440b4b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de830b5b341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7e6a57ded49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a13b931ba43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aa0f8007947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99d851abd45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1d2ddb2ed42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8ee26dc6a49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