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f10caa3b17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a543ced064c4c"/>
  </p:sldMasterIdLst>
  <p:sldIdLst>
    <p:sldId xmlns:r="http://schemas.openxmlformats.org/officeDocument/2006/relationships" id="256" r:id="R461b4cf461a84617"/>
    <p:sldId xmlns:r="http://schemas.openxmlformats.org/officeDocument/2006/relationships" id="257" r:id="Rde3f1579b2db491f"/>
    <p:sldId xmlns:r="http://schemas.openxmlformats.org/officeDocument/2006/relationships" id="258" r:id="R801fe100969f4d04"/>
    <p:sldId xmlns:r="http://schemas.openxmlformats.org/officeDocument/2006/relationships" id="259" r:id="R679e02b00a57425f"/>
    <p:sldId xmlns:r="http://schemas.openxmlformats.org/officeDocument/2006/relationships" id="260" r:id="Rc8e6734baf31495a"/>
    <p:sldId xmlns:r="http://schemas.openxmlformats.org/officeDocument/2006/relationships" id="261" r:id="R57e69401542e47b9"/>
    <p:sldId xmlns:r="http://schemas.openxmlformats.org/officeDocument/2006/relationships" id="262" r:id="R822a232f7e6040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a543ced064c4c" /><Relationship Type="http://schemas.openxmlformats.org/officeDocument/2006/relationships/slide" Target="/ppt/slides/slide1.xml" Id="R461b4cf461a84617" /><Relationship Type="http://schemas.openxmlformats.org/officeDocument/2006/relationships/slide" Target="/ppt/slides/slide2.xml" Id="Rde3f1579b2db491f" /><Relationship Type="http://schemas.openxmlformats.org/officeDocument/2006/relationships/slide" Target="/ppt/slides/slide3.xml" Id="R801fe100969f4d04" /><Relationship Type="http://schemas.openxmlformats.org/officeDocument/2006/relationships/slide" Target="/ppt/slides/slide4.xml" Id="R679e02b00a57425f" /><Relationship Type="http://schemas.openxmlformats.org/officeDocument/2006/relationships/slide" Target="/ppt/slides/slide5.xml" Id="Rc8e6734baf31495a" /><Relationship Type="http://schemas.openxmlformats.org/officeDocument/2006/relationships/slide" Target="/ppt/slides/slide6.xml" Id="R57e69401542e47b9" /><Relationship Type="http://schemas.openxmlformats.org/officeDocument/2006/relationships/slide" Target="/ppt/slides/slide7.xml" Id="R822a232f7e6040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212c24c4e40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e65ba2ddb4f5f" /><Relationship Type="http://schemas.openxmlformats.org/officeDocument/2006/relationships/theme" Target="/ppt/slideMasters/theme/theme1.xml" Id="R05ce5f0016974f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9e65ba2ddb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c64b8044f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87f129dbc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aa29d264142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869324b1d43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9a9fcc4c745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c3eddfb564a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8bb25a039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 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2 271 335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Hillevågsveien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912 613 232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