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b737e39a334e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3415d11c034488"/>
  </p:sldMasterIdLst>
  <p:sldIdLst>
    <p:sldId xmlns:r="http://schemas.openxmlformats.org/officeDocument/2006/relationships" id="256" r:id="R8a4acf40971748d4"/>
    <p:sldId xmlns:r="http://schemas.openxmlformats.org/officeDocument/2006/relationships" id="257" r:id="R50afe30faa7f4000"/>
    <p:sldId xmlns:r="http://schemas.openxmlformats.org/officeDocument/2006/relationships" id="258" r:id="Rec6850e75a7a4fb0"/>
    <p:sldId xmlns:r="http://schemas.openxmlformats.org/officeDocument/2006/relationships" id="259" r:id="R6b9c81debcc54b39"/>
    <p:sldId xmlns:r="http://schemas.openxmlformats.org/officeDocument/2006/relationships" id="260" r:id="R420c6bb3a7f244db"/>
    <p:sldId xmlns:r="http://schemas.openxmlformats.org/officeDocument/2006/relationships" id="261" r:id="Re0edf7232eea4b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3415d11c034488" /><Relationship Type="http://schemas.openxmlformats.org/officeDocument/2006/relationships/slide" Target="/ppt/slides/slide1.xml" Id="R8a4acf40971748d4" /><Relationship Type="http://schemas.openxmlformats.org/officeDocument/2006/relationships/slide" Target="/ppt/slides/slide2.xml" Id="R50afe30faa7f4000" /><Relationship Type="http://schemas.openxmlformats.org/officeDocument/2006/relationships/slide" Target="/ppt/slides/slide3.xml" Id="Rec6850e75a7a4fb0" /><Relationship Type="http://schemas.openxmlformats.org/officeDocument/2006/relationships/slide" Target="/ppt/slides/slide4.xml" Id="R6b9c81debcc54b39" /><Relationship Type="http://schemas.openxmlformats.org/officeDocument/2006/relationships/slide" Target="/ppt/slides/slide5.xml" Id="R420c6bb3a7f244db" /><Relationship Type="http://schemas.openxmlformats.org/officeDocument/2006/relationships/slide" Target="/ppt/slides/slide6.xml" Id="Re0edf7232eea4b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5d58a3f26243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771642c4b24c2d" /><Relationship Type="http://schemas.openxmlformats.org/officeDocument/2006/relationships/theme" Target="/ppt/slideMasters/theme/theme1.xml" Id="Re45fb2309bf147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771642c4b24c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04933beb9a4a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d2fc29fb114db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daaeec2b124d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6082d7f3bc46a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8a9c876dba416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dd5e2fbfd242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MONTER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912 700 607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