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0f3196c33645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5cfa4be9734533"/>
  </p:sldMasterIdLst>
  <p:sldIdLst>
    <p:sldId xmlns:r="http://schemas.openxmlformats.org/officeDocument/2006/relationships" id="256" r:id="R333b056cc9e04f74"/>
    <p:sldId xmlns:r="http://schemas.openxmlformats.org/officeDocument/2006/relationships" id="257" r:id="R24b961b38b574a93"/>
    <p:sldId xmlns:r="http://schemas.openxmlformats.org/officeDocument/2006/relationships" id="258" r:id="R6c201c98a1f24280"/>
    <p:sldId xmlns:r="http://schemas.openxmlformats.org/officeDocument/2006/relationships" id="259" r:id="R23794afe41aa4d28"/>
    <p:sldId xmlns:r="http://schemas.openxmlformats.org/officeDocument/2006/relationships" id="260" r:id="R49b38bf7b39e4096"/>
    <p:sldId xmlns:r="http://schemas.openxmlformats.org/officeDocument/2006/relationships" id="261" r:id="Ra21831d8e72a426f"/>
    <p:sldId xmlns:r="http://schemas.openxmlformats.org/officeDocument/2006/relationships" id="262" r:id="Rdc77633abdfa40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5cfa4be9734533" /><Relationship Type="http://schemas.openxmlformats.org/officeDocument/2006/relationships/slide" Target="/ppt/slides/slide1.xml" Id="R333b056cc9e04f74" /><Relationship Type="http://schemas.openxmlformats.org/officeDocument/2006/relationships/slide" Target="/ppt/slides/slide2.xml" Id="R24b961b38b574a93" /><Relationship Type="http://schemas.openxmlformats.org/officeDocument/2006/relationships/slide" Target="/ppt/slides/slide3.xml" Id="R6c201c98a1f24280" /><Relationship Type="http://schemas.openxmlformats.org/officeDocument/2006/relationships/slide" Target="/ppt/slides/slide4.xml" Id="R23794afe41aa4d28" /><Relationship Type="http://schemas.openxmlformats.org/officeDocument/2006/relationships/slide" Target="/ppt/slides/slide5.xml" Id="R49b38bf7b39e4096" /><Relationship Type="http://schemas.openxmlformats.org/officeDocument/2006/relationships/slide" Target="/ppt/slides/slide6.xml" Id="Ra21831d8e72a426f" /><Relationship Type="http://schemas.openxmlformats.org/officeDocument/2006/relationships/slide" Target="/ppt/slides/slide7.xml" Id="Rdc77633abdfa40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6cbb9988d47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dc2e8e2934789" /><Relationship Type="http://schemas.openxmlformats.org/officeDocument/2006/relationships/theme" Target="/ppt/slideMasters/theme/theme1.xml" Id="Racd4feed4b364b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bdc2e8e29347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46c3ad2904b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a9906abdf43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42ed2b7224c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eba36d28b47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fe87659484c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d320cb0b744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6ce8156c847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1 641 566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11 484 641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11 484 641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Vedeveien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