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1dd5c39ec54e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6055c96bf8471f"/>
  </p:sldMasterIdLst>
  <p:sldIdLst>
    <p:sldId xmlns:r="http://schemas.openxmlformats.org/officeDocument/2006/relationships" id="256" r:id="R177e9dba7627452d"/>
    <p:sldId xmlns:r="http://schemas.openxmlformats.org/officeDocument/2006/relationships" id="257" r:id="R4102496fd0814bfd"/>
    <p:sldId xmlns:r="http://schemas.openxmlformats.org/officeDocument/2006/relationships" id="258" r:id="R5541a85f9ea14fc8"/>
    <p:sldId xmlns:r="http://schemas.openxmlformats.org/officeDocument/2006/relationships" id="259" r:id="R0d0cf605ab5e4209"/>
    <p:sldId xmlns:r="http://schemas.openxmlformats.org/officeDocument/2006/relationships" id="260" r:id="Rd3649dfa43ac44d3"/>
    <p:sldId xmlns:r="http://schemas.openxmlformats.org/officeDocument/2006/relationships" id="261" r:id="Ref3a81b4d3bf43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6055c96bf8471f" /><Relationship Type="http://schemas.openxmlformats.org/officeDocument/2006/relationships/slide" Target="/ppt/slides/slide1.xml" Id="R177e9dba7627452d" /><Relationship Type="http://schemas.openxmlformats.org/officeDocument/2006/relationships/slide" Target="/ppt/slides/slide2.xml" Id="R4102496fd0814bfd" /><Relationship Type="http://schemas.openxmlformats.org/officeDocument/2006/relationships/slide" Target="/ppt/slides/slide3.xml" Id="R5541a85f9ea14fc8" /><Relationship Type="http://schemas.openxmlformats.org/officeDocument/2006/relationships/slide" Target="/ppt/slides/slide4.xml" Id="R0d0cf605ab5e4209" /><Relationship Type="http://schemas.openxmlformats.org/officeDocument/2006/relationships/slide" Target="/ppt/slides/slide5.xml" Id="Rd3649dfa43ac44d3" /><Relationship Type="http://schemas.openxmlformats.org/officeDocument/2006/relationships/slide" Target="/ppt/slides/slide6.xml" Id="Ref3a81b4d3bf43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6cd9caae9c4b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50b0e7f7847ec" /><Relationship Type="http://schemas.openxmlformats.org/officeDocument/2006/relationships/theme" Target="/ppt/slideMasters/theme/theme1.xml" Id="Rbb55a2973f034e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450b0e7f7847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bb4bef2164f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a799caf834a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3e0c42fe14b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833c8387f48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3f1986fdf4a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d64a0e3f145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ODA HELGÅS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HELGÅS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 HELGÅS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HELGÅS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HELGÅS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HELGÅS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628 401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628 401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HELGÅS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912 890 481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HELGÅS AS</a:t>
            </a:r>
          </a:p>
        </p:txBody>
      </p:sp>
    </p:spTree>
  </p:cSld>
  <p:clrMapOvr>
    <a:masterClrMapping xmlns:a="http://schemas.openxmlformats.org/drawingml/2006/main"/>
  </p:clrMapOvr>
</p:sld>
</file>