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edf6721dd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51219f3234947"/>
  </p:sldMasterIdLst>
  <p:sldIdLst>
    <p:sldId xmlns:r="http://schemas.openxmlformats.org/officeDocument/2006/relationships" id="256" r:id="R21d58071afc94fa3"/>
    <p:sldId xmlns:r="http://schemas.openxmlformats.org/officeDocument/2006/relationships" id="257" r:id="Rc8fea493e9c049f0"/>
    <p:sldId xmlns:r="http://schemas.openxmlformats.org/officeDocument/2006/relationships" id="258" r:id="R2d8e61d0559b4558"/>
    <p:sldId xmlns:r="http://schemas.openxmlformats.org/officeDocument/2006/relationships" id="259" r:id="Rc7bd1c11ce474566"/>
    <p:sldId xmlns:r="http://schemas.openxmlformats.org/officeDocument/2006/relationships" id="260" r:id="R1ced6f57a7b940ab"/>
    <p:sldId xmlns:r="http://schemas.openxmlformats.org/officeDocument/2006/relationships" id="261" r:id="Red86382a59b44f1d"/>
    <p:sldId xmlns:r="http://schemas.openxmlformats.org/officeDocument/2006/relationships" id="262" r:id="Re2283a72a29648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51219f3234947" /><Relationship Type="http://schemas.openxmlformats.org/officeDocument/2006/relationships/slide" Target="/ppt/slides/slide1.xml" Id="R21d58071afc94fa3" /><Relationship Type="http://schemas.openxmlformats.org/officeDocument/2006/relationships/slide" Target="/ppt/slides/slide2.xml" Id="Rc8fea493e9c049f0" /><Relationship Type="http://schemas.openxmlformats.org/officeDocument/2006/relationships/slide" Target="/ppt/slides/slide3.xml" Id="R2d8e61d0559b4558" /><Relationship Type="http://schemas.openxmlformats.org/officeDocument/2006/relationships/slide" Target="/ppt/slides/slide4.xml" Id="Rc7bd1c11ce474566" /><Relationship Type="http://schemas.openxmlformats.org/officeDocument/2006/relationships/slide" Target="/ppt/slides/slide5.xml" Id="R1ced6f57a7b940ab" /><Relationship Type="http://schemas.openxmlformats.org/officeDocument/2006/relationships/slide" Target="/ppt/slides/slide6.xml" Id="Red86382a59b44f1d" /><Relationship Type="http://schemas.openxmlformats.org/officeDocument/2006/relationships/slide" Target="/ppt/slides/slide7.xml" Id="Re2283a72a29648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fd9696c5a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2f40c9c64435" /><Relationship Type="http://schemas.openxmlformats.org/officeDocument/2006/relationships/theme" Target="/ppt/slideMasters/theme/theme1.xml" Id="Rf3743d51f6a0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f2f40c9c6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88704739f42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8e540a3a04b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37bafc5c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c7382164346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cc713940c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c82ec20246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d34701f534a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