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6cfd2c2b4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53fd794944c07"/>
  </p:sldMasterIdLst>
  <p:sldIdLst>
    <p:sldId xmlns:r="http://schemas.openxmlformats.org/officeDocument/2006/relationships" id="256" r:id="Rc649e7b08a964419"/>
    <p:sldId xmlns:r="http://schemas.openxmlformats.org/officeDocument/2006/relationships" id="257" r:id="R529bf25c623a47eb"/>
    <p:sldId xmlns:r="http://schemas.openxmlformats.org/officeDocument/2006/relationships" id="258" r:id="Rf7f8dff12a9c4d38"/>
    <p:sldId xmlns:r="http://schemas.openxmlformats.org/officeDocument/2006/relationships" id="259" r:id="Rd2e0dad18f6f4796"/>
    <p:sldId xmlns:r="http://schemas.openxmlformats.org/officeDocument/2006/relationships" id="260" r:id="R997b0f26a9bb40af"/>
    <p:sldId xmlns:r="http://schemas.openxmlformats.org/officeDocument/2006/relationships" id="261" r:id="R0b877273571f45ed"/>
    <p:sldId xmlns:r="http://schemas.openxmlformats.org/officeDocument/2006/relationships" id="262" r:id="R089414529af8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53fd794944c07" /><Relationship Type="http://schemas.openxmlformats.org/officeDocument/2006/relationships/slide" Target="/ppt/slides/slide1.xml" Id="Rc649e7b08a964419" /><Relationship Type="http://schemas.openxmlformats.org/officeDocument/2006/relationships/slide" Target="/ppt/slides/slide2.xml" Id="R529bf25c623a47eb" /><Relationship Type="http://schemas.openxmlformats.org/officeDocument/2006/relationships/slide" Target="/ppt/slides/slide3.xml" Id="Rf7f8dff12a9c4d38" /><Relationship Type="http://schemas.openxmlformats.org/officeDocument/2006/relationships/slide" Target="/ppt/slides/slide4.xml" Id="Rd2e0dad18f6f4796" /><Relationship Type="http://schemas.openxmlformats.org/officeDocument/2006/relationships/slide" Target="/ppt/slides/slide5.xml" Id="R997b0f26a9bb40af" /><Relationship Type="http://schemas.openxmlformats.org/officeDocument/2006/relationships/slide" Target="/ppt/slides/slide6.xml" Id="R0b877273571f45ed" /><Relationship Type="http://schemas.openxmlformats.org/officeDocument/2006/relationships/slide" Target="/ppt/slides/slide7.xml" Id="R089414529af8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426baea53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45d1c6916460f" /><Relationship Type="http://schemas.openxmlformats.org/officeDocument/2006/relationships/theme" Target="/ppt/slideMasters/theme/theme1.xml" Id="Rf22ffea1108b44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45d1c691646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d56464f91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88207464a4a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62f45fce4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e2dd09ec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ae1b0ff84c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879781576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eea93c95f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