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1b14cce2f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198c11dbf4806"/>
  </p:sldMasterIdLst>
  <p:sldIdLst>
    <p:sldId xmlns:r="http://schemas.openxmlformats.org/officeDocument/2006/relationships" id="256" r:id="Rd300fe5b19934e6e"/>
    <p:sldId xmlns:r="http://schemas.openxmlformats.org/officeDocument/2006/relationships" id="257" r:id="R3fe59ded3da5450d"/>
    <p:sldId xmlns:r="http://schemas.openxmlformats.org/officeDocument/2006/relationships" id="258" r:id="R1842cc7dfabb426b"/>
    <p:sldId xmlns:r="http://schemas.openxmlformats.org/officeDocument/2006/relationships" id="259" r:id="Rb22de30c0f704cf6"/>
    <p:sldId xmlns:r="http://schemas.openxmlformats.org/officeDocument/2006/relationships" id="260" r:id="R89159ac03db241a0"/>
    <p:sldId xmlns:r="http://schemas.openxmlformats.org/officeDocument/2006/relationships" id="261" r:id="Rda8f751670d54962"/>
    <p:sldId xmlns:r="http://schemas.openxmlformats.org/officeDocument/2006/relationships" id="262" r:id="R3a419134dbd0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198c11dbf4806" /><Relationship Type="http://schemas.openxmlformats.org/officeDocument/2006/relationships/slide" Target="/ppt/slides/slide1.xml" Id="Rd300fe5b19934e6e" /><Relationship Type="http://schemas.openxmlformats.org/officeDocument/2006/relationships/slide" Target="/ppt/slides/slide2.xml" Id="R3fe59ded3da5450d" /><Relationship Type="http://schemas.openxmlformats.org/officeDocument/2006/relationships/slide" Target="/ppt/slides/slide3.xml" Id="R1842cc7dfabb426b" /><Relationship Type="http://schemas.openxmlformats.org/officeDocument/2006/relationships/slide" Target="/ppt/slides/slide4.xml" Id="Rb22de30c0f704cf6" /><Relationship Type="http://schemas.openxmlformats.org/officeDocument/2006/relationships/slide" Target="/ppt/slides/slide5.xml" Id="R89159ac03db241a0" /><Relationship Type="http://schemas.openxmlformats.org/officeDocument/2006/relationships/slide" Target="/ppt/slides/slide6.xml" Id="Rda8f751670d54962" /><Relationship Type="http://schemas.openxmlformats.org/officeDocument/2006/relationships/slide" Target="/ppt/slides/slide7.xml" Id="R3a419134dbd0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fd72b118e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7148756164efe" /><Relationship Type="http://schemas.openxmlformats.org/officeDocument/2006/relationships/theme" Target="/ppt/slideMasters/theme/theme1.xml" Id="R2255a8afd187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f714875616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8fd9cc8f8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1078594aa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6cb78729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3d3aee8e64f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4f197b79b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94d2e295c48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b7b22fc7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