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c3996a88444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eae8b3aa3b41fd"/>
  </p:sldMasterIdLst>
  <p:sldIdLst>
    <p:sldId xmlns:r="http://schemas.openxmlformats.org/officeDocument/2006/relationships" id="256" r:id="R780649ce01d146c6"/>
    <p:sldId xmlns:r="http://schemas.openxmlformats.org/officeDocument/2006/relationships" id="257" r:id="Rd6012dfcea824adf"/>
    <p:sldId xmlns:r="http://schemas.openxmlformats.org/officeDocument/2006/relationships" id="258" r:id="R2ed28016c8014c40"/>
    <p:sldId xmlns:r="http://schemas.openxmlformats.org/officeDocument/2006/relationships" id="259" r:id="R582a7dd804f34926"/>
    <p:sldId xmlns:r="http://schemas.openxmlformats.org/officeDocument/2006/relationships" id="260" r:id="R9db75fda60ca4f8c"/>
    <p:sldId xmlns:r="http://schemas.openxmlformats.org/officeDocument/2006/relationships" id="261" r:id="Rd60b23dc556e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ae8b3aa3b41fd" /><Relationship Type="http://schemas.openxmlformats.org/officeDocument/2006/relationships/slide" Target="/ppt/slides/slide1.xml" Id="R780649ce01d146c6" /><Relationship Type="http://schemas.openxmlformats.org/officeDocument/2006/relationships/slide" Target="/ppt/slides/slide2.xml" Id="Rd6012dfcea824adf" /><Relationship Type="http://schemas.openxmlformats.org/officeDocument/2006/relationships/slide" Target="/ppt/slides/slide3.xml" Id="R2ed28016c8014c40" /><Relationship Type="http://schemas.openxmlformats.org/officeDocument/2006/relationships/slide" Target="/ppt/slides/slide4.xml" Id="R582a7dd804f34926" /><Relationship Type="http://schemas.openxmlformats.org/officeDocument/2006/relationships/slide" Target="/ppt/slides/slide5.xml" Id="R9db75fda60ca4f8c" /><Relationship Type="http://schemas.openxmlformats.org/officeDocument/2006/relationships/slide" Target="/ppt/slides/slide6.xml" Id="Rd60b23dc556e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e02c85112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0d7e709284416" /><Relationship Type="http://schemas.openxmlformats.org/officeDocument/2006/relationships/theme" Target="/ppt/slideMasters/theme/theme1.xml" Id="Rdf7e7af16bb444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0d7e70928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9f027d2f8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d655590934d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17d8926d1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3dbf55a33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913c52b15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12861f6b7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