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11c6fd02ce47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d4b66976ae4a1e"/>
  </p:sldMasterIdLst>
  <p:sldIdLst>
    <p:sldId xmlns:r="http://schemas.openxmlformats.org/officeDocument/2006/relationships" id="256" r:id="R1eea25e2e78d4a9d"/>
    <p:sldId xmlns:r="http://schemas.openxmlformats.org/officeDocument/2006/relationships" id="257" r:id="Rac523979e6864815"/>
    <p:sldId xmlns:r="http://schemas.openxmlformats.org/officeDocument/2006/relationships" id="258" r:id="Rd506f912286049aa"/>
    <p:sldId xmlns:r="http://schemas.openxmlformats.org/officeDocument/2006/relationships" id="259" r:id="R57384e65411d442a"/>
    <p:sldId xmlns:r="http://schemas.openxmlformats.org/officeDocument/2006/relationships" id="260" r:id="R1a00bad06f934d10"/>
    <p:sldId xmlns:r="http://schemas.openxmlformats.org/officeDocument/2006/relationships" id="261" r:id="R06fe4bfded164d1f"/>
    <p:sldId xmlns:r="http://schemas.openxmlformats.org/officeDocument/2006/relationships" id="262" r:id="R6617361c8c3442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d4b66976ae4a1e" /><Relationship Type="http://schemas.openxmlformats.org/officeDocument/2006/relationships/slide" Target="/ppt/slides/slide1.xml" Id="R1eea25e2e78d4a9d" /><Relationship Type="http://schemas.openxmlformats.org/officeDocument/2006/relationships/slide" Target="/ppt/slides/slide2.xml" Id="Rac523979e6864815" /><Relationship Type="http://schemas.openxmlformats.org/officeDocument/2006/relationships/slide" Target="/ppt/slides/slide3.xml" Id="Rd506f912286049aa" /><Relationship Type="http://schemas.openxmlformats.org/officeDocument/2006/relationships/slide" Target="/ppt/slides/slide4.xml" Id="R57384e65411d442a" /><Relationship Type="http://schemas.openxmlformats.org/officeDocument/2006/relationships/slide" Target="/ppt/slides/slide5.xml" Id="R1a00bad06f934d10" /><Relationship Type="http://schemas.openxmlformats.org/officeDocument/2006/relationships/slide" Target="/ppt/slides/slide6.xml" Id="R06fe4bfded164d1f" /><Relationship Type="http://schemas.openxmlformats.org/officeDocument/2006/relationships/slide" Target="/ppt/slides/slide7.xml" Id="R6617361c8c3442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e7fa60681a4e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09fc8b42ec4772" /><Relationship Type="http://schemas.openxmlformats.org/officeDocument/2006/relationships/theme" Target="/ppt/slideMasters/theme/theme1.xml" Id="R152b9d45518e4f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09fc8b42ec47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9b28355394c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fff169e7e4a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ec5171502f40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4929e947a4b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ab5466dbb4a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07a4f33c740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31f71b0e74d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GUSTAFSSON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GUSTAFSSON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GUSTAFSSON INVEST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GUSTAFSSON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GUSTAFSSON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GUSTAFSSON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203 243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104 788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2 287 618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7 494 703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9 358 677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GUSTAFSSON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GUSTAFSSON STIG OVE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GUSTAFSSON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Brannstasjonsveien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4312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66 60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stig@brlie.no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912 995 658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GUSTAFSSON INVEST AS</a:t>
            </a:r>
          </a:p>
        </p:txBody>
      </p:sp>
    </p:spTree>
  </p:cSld>
  <p:clrMapOvr>
    <a:masterClrMapping xmlns:a="http://schemas.openxmlformats.org/drawingml/2006/main"/>
  </p:clrMapOvr>
</p:sld>
</file>