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324f4ac5e6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7e21f36126470d"/>
  </p:sldMasterIdLst>
  <p:sldIdLst>
    <p:sldId xmlns:r="http://schemas.openxmlformats.org/officeDocument/2006/relationships" id="256" r:id="Rcc727ccb8fd44b06"/>
    <p:sldId xmlns:r="http://schemas.openxmlformats.org/officeDocument/2006/relationships" id="257" r:id="Re7868bcf536e4acd"/>
    <p:sldId xmlns:r="http://schemas.openxmlformats.org/officeDocument/2006/relationships" id="258" r:id="R2e90cd4c90554ab4"/>
    <p:sldId xmlns:r="http://schemas.openxmlformats.org/officeDocument/2006/relationships" id="259" r:id="R26bc3b6695bf4d9b"/>
    <p:sldId xmlns:r="http://schemas.openxmlformats.org/officeDocument/2006/relationships" id="260" r:id="R0341bf4b87894d40"/>
    <p:sldId xmlns:r="http://schemas.openxmlformats.org/officeDocument/2006/relationships" id="261" r:id="Ra1c264bad8db4599"/>
    <p:sldId xmlns:r="http://schemas.openxmlformats.org/officeDocument/2006/relationships" id="262" r:id="R09ffb86fa6d6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e21f36126470d" /><Relationship Type="http://schemas.openxmlformats.org/officeDocument/2006/relationships/slide" Target="/ppt/slides/slide1.xml" Id="Rcc727ccb8fd44b06" /><Relationship Type="http://schemas.openxmlformats.org/officeDocument/2006/relationships/slide" Target="/ppt/slides/slide2.xml" Id="Re7868bcf536e4acd" /><Relationship Type="http://schemas.openxmlformats.org/officeDocument/2006/relationships/slide" Target="/ppt/slides/slide3.xml" Id="R2e90cd4c90554ab4" /><Relationship Type="http://schemas.openxmlformats.org/officeDocument/2006/relationships/slide" Target="/ppt/slides/slide4.xml" Id="R26bc3b6695bf4d9b" /><Relationship Type="http://schemas.openxmlformats.org/officeDocument/2006/relationships/slide" Target="/ppt/slides/slide5.xml" Id="R0341bf4b87894d40" /><Relationship Type="http://schemas.openxmlformats.org/officeDocument/2006/relationships/slide" Target="/ppt/slides/slide6.xml" Id="Ra1c264bad8db4599" /><Relationship Type="http://schemas.openxmlformats.org/officeDocument/2006/relationships/slide" Target="/ppt/slides/slide7.xml" Id="R09ffb86fa6d6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b4f39fb2548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de86646b2425c" /><Relationship Type="http://schemas.openxmlformats.org/officeDocument/2006/relationships/theme" Target="/ppt/slideMasters/theme/theme1.xml" Id="R62f1dbeb9a3948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4de86646b242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70f0a41584d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bb27660c3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0cf59ee64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d7551e3eb47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b55a2047546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7c935cc054c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9a91c9c8e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1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2 244 925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BRATTETEIG JOHN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Nesheimsvegen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