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5918c2aabf43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4c0353a924658"/>
  </p:sldMasterIdLst>
  <p:sldIdLst>
    <p:sldId xmlns:r="http://schemas.openxmlformats.org/officeDocument/2006/relationships" id="256" r:id="R6a63f5933bc74a9b"/>
    <p:sldId xmlns:r="http://schemas.openxmlformats.org/officeDocument/2006/relationships" id="257" r:id="Ref6367f9ff7d4eb5"/>
    <p:sldId xmlns:r="http://schemas.openxmlformats.org/officeDocument/2006/relationships" id="258" r:id="R2f36e8764fac42d6"/>
    <p:sldId xmlns:r="http://schemas.openxmlformats.org/officeDocument/2006/relationships" id="259" r:id="R22d1a75558e448cc"/>
    <p:sldId xmlns:r="http://schemas.openxmlformats.org/officeDocument/2006/relationships" id="260" r:id="R27cbff8a6d494fc9"/>
    <p:sldId xmlns:r="http://schemas.openxmlformats.org/officeDocument/2006/relationships" id="261" r:id="R2d5e4f39c0e846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4c0353a924658" /><Relationship Type="http://schemas.openxmlformats.org/officeDocument/2006/relationships/slide" Target="/ppt/slides/slide1.xml" Id="R6a63f5933bc74a9b" /><Relationship Type="http://schemas.openxmlformats.org/officeDocument/2006/relationships/slide" Target="/ppt/slides/slide2.xml" Id="Ref6367f9ff7d4eb5" /><Relationship Type="http://schemas.openxmlformats.org/officeDocument/2006/relationships/slide" Target="/ppt/slides/slide3.xml" Id="R2f36e8764fac42d6" /><Relationship Type="http://schemas.openxmlformats.org/officeDocument/2006/relationships/slide" Target="/ppt/slides/slide4.xml" Id="R22d1a75558e448cc" /><Relationship Type="http://schemas.openxmlformats.org/officeDocument/2006/relationships/slide" Target="/ppt/slides/slide5.xml" Id="R27cbff8a6d494fc9" /><Relationship Type="http://schemas.openxmlformats.org/officeDocument/2006/relationships/slide" Target="/ppt/slides/slide6.xml" Id="R2d5e4f39c0e846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f3810710e49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7b215cc7546c4" /><Relationship Type="http://schemas.openxmlformats.org/officeDocument/2006/relationships/theme" Target="/ppt/slideMasters/theme/theme1.xml" Id="R8fb96031385c46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87b215cc7546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50009cb644d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dc2052d2b4f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5e9609fe048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b088fa5694f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6c76315fc40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b85df13004a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