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441a697eb8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9388f8ebb24af3"/>
  </p:sldMasterIdLst>
  <p:sldIdLst>
    <p:sldId xmlns:r="http://schemas.openxmlformats.org/officeDocument/2006/relationships" id="256" r:id="R8359358f54c04645"/>
    <p:sldId xmlns:r="http://schemas.openxmlformats.org/officeDocument/2006/relationships" id="257" r:id="Rcd5757bd75d94568"/>
    <p:sldId xmlns:r="http://schemas.openxmlformats.org/officeDocument/2006/relationships" id="258" r:id="R4cba53d6befa4ea8"/>
    <p:sldId xmlns:r="http://schemas.openxmlformats.org/officeDocument/2006/relationships" id="259" r:id="Rd88d902d47ae419f"/>
    <p:sldId xmlns:r="http://schemas.openxmlformats.org/officeDocument/2006/relationships" id="260" r:id="R77fd769f19b74794"/>
    <p:sldId xmlns:r="http://schemas.openxmlformats.org/officeDocument/2006/relationships" id="261" r:id="Rd16504085a2044a4"/>
    <p:sldId xmlns:r="http://schemas.openxmlformats.org/officeDocument/2006/relationships" id="262" r:id="R1d8bbe06bf1541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388f8ebb24af3" /><Relationship Type="http://schemas.openxmlformats.org/officeDocument/2006/relationships/slide" Target="/ppt/slides/slide1.xml" Id="R8359358f54c04645" /><Relationship Type="http://schemas.openxmlformats.org/officeDocument/2006/relationships/slide" Target="/ppt/slides/slide2.xml" Id="Rcd5757bd75d94568" /><Relationship Type="http://schemas.openxmlformats.org/officeDocument/2006/relationships/slide" Target="/ppt/slides/slide3.xml" Id="R4cba53d6befa4ea8" /><Relationship Type="http://schemas.openxmlformats.org/officeDocument/2006/relationships/slide" Target="/ppt/slides/slide4.xml" Id="Rd88d902d47ae419f" /><Relationship Type="http://schemas.openxmlformats.org/officeDocument/2006/relationships/slide" Target="/ppt/slides/slide5.xml" Id="R77fd769f19b74794" /><Relationship Type="http://schemas.openxmlformats.org/officeDocument/2006/relationships/slide" Target="/ppt/slides/slide6.xml" Id="Rd16504085a2044a4" /><Relationship Type="http://schemas.openxmlformats.org/officeDocument/2006/relationships/slide" Target="/ppt/slides/slide7.xml" Id="R1d8bbe06bf1541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f7a8d04af45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1eab482d24dec" /><Relationship Type="http://schemas.openxmlformats.org/officeDocument/2006/relationships/theme" Target="/ppt/slideMasters/theme/theme1.xml" Id="R40a3a9ca9cc74e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41eab482d2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4456b5fba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ddcd5c9434f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acb3bd2ac49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ea3c69e8241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a05d97f346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ec009ad7f41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da871e93d41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EL-GENIET AS ble etablert [år] og holder til i Knapstad.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30 867 631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5 921 999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20 271 106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SCHIE CHRISTOFFER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AMR HOLDING AS  –  30,2 %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 GEIR-ARNE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