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f09ff5f63343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2f7168e13b4783"/>
  </p:sldMasterIdLst>
  <p:sldIdLst>
    <p:sldId xmlns:r="http://schemas.openxmlformats.org/officeDocument/2006/relationships" id="256" r:id="R743db0551d754c47"/>
    <p:sldId xmlns:r="http://schemas.openxmlformats.org/officeDocument/2006/relationships" id="257" r:id="Re9eaee3d6a56400b"/>
    <p:sldId xmlns:r="http://schemas.openxmlformats.org/officeDocument/2006/relationships" id="258" r:id="R0d52f941b16744c7"/>
    <p:sldId xmlns:r="http://schemas.openxmlformats.org/officeDocument/2006/relationships" id="259" r:id="Rf392b44b4009423a"/>
    <p:sldId xmlns:r="http://schemas.openxmlformats.org/officeDocument/2006/relationships" id="260" r:id="R5a2da27408a941b2"/>
    <p:sldId xmlns:r="http://schemas.openxmlformats.org/officeDocument/2006/relationships" id="261" r:id="Rc02b21ed7e6041fc"/>
    <p:sldId xmlns:r="http://schemas.openxmlformats.org/officeDocument/2006/relationships" id="262" r:id="Rcdcceb0ba1f147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f7168e13b4783" /><Relationship Type="http://schemas.openxmlformats.org/officeDocument/2006/relationships/slide" Target="/ppt/slides/slide1.xml" Id="R743db0551d754c47" /><Relationship Type="http://schemas.openxmlformats.org/officeDocument/2006/relationships/slide" Target="/ppt/slides/slide2.xml" Id="Re9eaee3d6a56400b" /><Relationship Type="http://schemas.openxmlformats.org/officeDocument/2006/relationships/slide" Target="/ppt/slides/slide3.xml" Id="R0d52f941b16744c7" /><Relationship Type="http://schemas.openxmlformats.org/officeDocument/2006/relationships/slide" Target="/ppt/slides/slide4.xml" Id="Rf392b44b4009423a" /><Relationship Type="http://schemas.openxmlformats.org/officeDocument/2006/relationships/slide" Target="/ppt/slides/slide5.xml" Id="R5a2da27408a941b2" /><Relationship Type="http://schemas.openxmlformats.org/officeDocument/2006/relationships/slide" Target="/ppt/slides/slide6.xml" Id="Rc02b21ed7e6041fc" /><Relationship Type="http://schemas.openxmlformats.org/officeDocument/2006/relationships/slide" Target="/ppt/slides/slide7.xml" Id="Rcdcceb0ba1f147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70d6a9097e41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f3355f47a4b75" /><Relationship Type="http://schemas.openxmlformats.org/officeDocument/2006/relationships/theme" Target="/ppt/slideMasters/theme/theme1.xml" Id="R60634ec819e144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bf3355f47a4b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37d1d0f72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0dab0c4ca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3b35bc2624e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ae53ba4b4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10d6304b742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138104db9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f48a16f25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PENSJONSPLAN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PENSJONSPLAN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11 483 427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13 208 821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13 715 876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SNESRUD SVEIN-ERIK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2010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12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ses@pensjonsplan.no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