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ea272678048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c221b0634a4bb8"/>
  </p:sldMasterIdLst>
  <p:sldIdLst>
    <p:sldId xmlns:r="http://schemas.openxmlformats.org/officeDocument/2006/relationships" id="256" r:id="Rb54f808a095443ce"/>
    <p:sldId xmlns:r="http://schemas.openxmlformats.org/officeDocument/2006/relationships" id="257" r:id="R727db8905a39400f"/>
    <p:sldId xmlns:r="http://schemas.openxmlformats.org/officeDocument/2006/relationships" id="258" r:id="Re9409e5556974ce7"/>
    <p:sldId xmlns:r="http://schemas.openxmlformats.org/officeDocument/2006/relationships" id="259" r:id="Rd8741cc0246f441b"/>
    <p:sldId xmlns:r="http://schemas.openxmlformats.org/officeDocument/2006/relationships" id="260" r:id="R50e68cc2d3bf4ad6"/>
    <p:sldId xmlns:r="http://schemas.openxmlformats.org/officeDocument/2006/relationships" id="261" r:id="R47ba96a7ee3d4cb7"/>
    <p:sldId xmlns:r="http://schemas.openxmlformats.org/officeDocument/2006/relationships" id="262" r:id="Rbed28b2345db45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221b0634a4bb8" /><Relationship Type="http://schemas.openxmlformats.org/officeDocument/2006/relationships/slide" Target="/ppt/slides/slide1.xml" Id="Rb54f808a095443ce" /><Relationship Type="http://schemas.openxmlformats.org/officeDocument/2006/relationships/slide" Target="/ppt/slides/slide2.xml" Id="R727db8905a39400f" /><Relationship Type="http://schemas.openxmlformats.org/officeDocument/2006/relationships/slide" Target="/ppt/slides/slide3.xml" Id="Re9409e5556974ce7" /><Relationship Type="http://schemas.openxmlformats.org/officeDocument/2006/relationships/slide" Target="/ppt/slides/slide4.xml" Id="Rd8741cc0246f441b" /><Relationship Type="http://schemas.openxmlformats.org/officeDocument/2006/relationships/slide" Target="/ppt/slides/slide5.xml" Id="R50e68cc2d3bf4ad6" /><Relationship Type="http://schemas.openxmlformats.org/officeDocument/2006/relationships/slide" Target="/ppt/slides/slide6.xml" Id="R47ba96a7ee3d4cb7" /><Relationship Type="http://schemas.openxmlformats.org/officeDocument/2006/relationships/slide" Target="/ppt/slides/slide7.xml" Id="Rbed28b2345db45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c85a506ef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f19366a264244" /><Relationship Type="http://schemas.openxmlformats.org/officeDocument/2006/relationships/theme" Target="/ppt/slideMasters/theme/theme1.xml" Id="Rf316fb610fe745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ff19366a2642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b567276a64e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2fe453a6e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d918c517d4f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c8b39eda94a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292f7255244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1e0f2c3884d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81800f3f348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16 274 257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LEIDULF OVE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ATLE-VIDAR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LARS-OLAV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Strenghaugen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