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2cf693751b45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b5ffc923d04763"/>
  </p:sldMasterIdLst>
  <p:sldIdLst>
    <p:sldId xmlns:r="http://schemas.openxmlformats.org/officeDocument/2006/relationships" id="256" r:id="Rade094bbc4e54362"/>
    <p:sldId xmlns:r="http://schemas.openxmlformats.org/officeDocument/2006/relationships" id="257" r:id="R87c7900c10fa4aa2"/>
    <p:sldId xmlns:r="http://schemas.openxmlformats.org/officeDocument/2006/relationships" id="258" r:id="Rc1ea4358d0da485e"/>
    <p:sldId xmlns:r="http://schemas.openxmlformats.org/officeDocument/2006/relationships" id="259" r:id="R3f74ca23f35c404c"/>
    <p:sldId xmlns:r="http://schemas.openxmlformats.org/officeDocument/2006/relationships" id="260" r:id="R999b6ff8debb4eb5"/>
    <p:sldId xmlns:r="http://schemas.openxmlformats.org/officeDocument/2006/relationships" id="261" r:id="Rf15f813c55274d3a"/>
    <p:sldId xmlns:r="http://schemas.openxmlformats.org/officeDocument/2006/relationships" id="262" r:id="Rfcc49be2aa7b44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b5ffc923d04763" /><Relationship Type="http://schemas.openxmlformats.org/officeDocument/2006/relationships/slide" Target="/ppt/slides/slide1.xml" Id="Rade094bbc4e54362" /><Relationship Type="http://schemas.openxmlformats.org/officeDocument/2006/relationships/slide" Target="/ppt/slides/slide2.xml" Id="R87c7900c10fa4aa2" /><Relationship Type="http://schemas.openxmlformats.org/officeDocument/2006/relationships/slide" Target="/ppt/slides/slide3.xml" Id="Rc1ea4358d0da485e" /><Relationship Type="http://schemas.openxmlformats.org/officeDocument/2006/relationships/slide" Target="/ppt/slides/slide4.xml" Id="R3f74ca23f35c404c" /><Relationship Type="http://schemas.openxmlformats.org/officeDocument/2006/relationships/slide" Target="/ppt/slides/slide5.xml" Id="R999b6ff8debb4eb5" /><Relationship Type="http://schemas.openxmlformats.org/officeDocument/2006/relationships/slide" Target="/ppt/slides/slide6.xml" Id="Rf15f813c55274d3a" /><Relationship Type="http://schemas.openxmlformats.org/officeDocument/2006/relationships/slide" Target="/ppt/slides/slide7.xml" Id="Rfcc49be2aa7b44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2f610a6a0348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1a75eff0794837" /><Relationship Type="http://schemas.openxmlformats.org/officeDocument/2006/relationships/theme" Target="/ppt/slideMasters/theme/theme1.xml" Id="Rd214c2ad15ac46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1a75eff07948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e48fc6e3b241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2bde6f6db34d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7e8ea53d646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12929b296941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9c9c1f18b41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21bd9ebbd42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4b8610068c4b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RYGGE RØRLEGGERSERVICE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RYGGE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RYGGE RØRLEGGERSERVICE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RYGGE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RYGGE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RYGGE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14 655 478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809 284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492 095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1 142 160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7 368 029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RYGGE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BROKHAUG LARS HENRY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GLENN ANDRE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RYGGE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Årvollskogen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1529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913 064 631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RYGGE RØRLEGGERSERVICE AS</a:t>
            </a:r>
          </a:p>
        </p:txBody>
      </p:sp>
    </p:spTree>
  </p:cSld>
  <p:clrMapOvr>
    <a:masterClrMapping xmlns:a="http://schemas.openxmlformats.org/drawingml/2006/main"/>
  </p:clrMapOvr>
</p:sld>
</file>