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55e5a2df2d42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8378c6ec6f4cc0"/>
  </p:sldMasterIdLst>
  <p:sldIdLst>
    <p:sldId xmlns:r="http://schemas.openxmlformats.org/officeDocument/2006/relationships" id="256" r:id="Ra98e50b0e0a246f2"/>
    <p:sldId xmlns:r="http://schemas.openxmlformats.org/officeDocument/2006/relationships" id="257" r:id="R597a527c1f4d41f8"/>
    <p:sldId xmlns:r="http://schemas.openxmlformats.org/officeDocument/2006/relationships" id="258" r:id="R9290c6b279d748c0"/>
    <p:sldId xmlns:r="http://schemas.openxmlformats.org/officeDocument/2006/relationships" id="259" r:id="R94eb4d2823a94f72"/>
    <p:sldId xmlns:r="http://schemas.openxmlformats.org/officeDocument/2006/relationships" id="260" r:id="R820de488085c4fb9"/>
    <p:sldId xmlns:r="http://schemas.openxmlformats.org/officeDocument/2006/relationships" id="261" r:id="R8c8736f3a82646e6"/>
    <p:sldId xmlns:r="http://schemas.openxmlformats.org/officeDocument/2006/relationships" id="262" r:id="Re0595210fe0d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378c6ec6f4cc0" /><Relationship Type="http://schemas.openxmlformats.org/officeDocument/2006/relationships/slide" Target="/ppt/slides/slide1.xml" Id="Ra98e50b0e0a246f2" /><Relationship Type="http://schemas.openxmlformats.org/officeDocument/2006/relationships/slide" Target="/ppt/slides/slide2.xml" Id="R597a527c1f4d41f8" /><Relationship Type="http://schemas.openxmlformats.org/officeDocument/2006/relationships/slide" Target="/ppt/slides/slide3.xml" Id="R9290c6b279d748c0" /><Relationship Type="http://schemas.openxmlformats.org/officeDocument/2006/relationships/slide" Target="/ppt/slides/slide4.xml" Id="R94eb4d2823a94f72" /><Relationship Type="http://schemas.openxmlformats.org/officeDocument/2006/relationships/slide" Target="/ppt/slides/slide5.xml" Id="R820de488085c4fb9" /><Relationship Type="http://schemas.openxmlformats.org/officeDocument/2006/relationships/slide" Target="/ppt/slides/slide6.xml" Id="R8c8736f3a82646e6" /><Relationship Type="http://schemas.openxmlformats.org/officeDocument/2006/relationships/slide" Target="/ppt/slides/slide7.xml" Id="Re0595210fe0d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84a0a9b5848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4f5d763564659" /><Relationship Type="http://schemas.openxmlformats.org/officeDocument/2006/relationships/theme" Target="/ppt/slideMasters/theme/theme1.xml" Id="Rb9c72e68a47048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4f5d76356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9b7a3c81943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60d24ec2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d15416d3f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5329fcb5b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fd1cbce2e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ac1da479b4f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a41288afa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&amp; BÆRUM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&amp; BÆRUM VVS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445 798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445 798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HITECH ENERGY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Solbråveien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913 065 816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&amp; BÆRUM VVS AS</a:t>
            </a:r>
          </a:p>
        </p:txBody>
      </p:sp>
    </p:spTree>
  </p:cSld>
  <p:clrMapOvr>
    <a:masterClrMapping xmlns:a="http://schemas.openxmlformats.org/drawingml/2006/main"/>
  </p:clrMapOvr>
</p:sld>
</file>