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ae013fc93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2f5dda9ca418e"/>
  </p:sldMasterIdLst>
  <p:sldIdLst>
    <p:sldId xmlns:r="http://schemas.openxmlformats.org/officeDocument/2006/relationships" id="256" r:id="R61ada39a5612408a"/>
    <p:sldId xmlns:r="http://schemas.openxmlformats.org/officeDocument/2006/relationships" id="257" r:id="Ra076bbc415a84620"/>
    <p:sldId xmlns:r="http://schemas.openxmlformats.org/officeDocument/2006/relationships" id="258" r:id="Rdea62b38fc924440"/>
    <p:sldId xmlns:r="http://schemas.openxmlformats.org/officeDocument/2006/relationships" id="259" r:id="R2f0b072b24624072"/>
    <p:sldId xmlns:r="http://schemas.openxmlformats.org/officeDocument/2006/relationships" id="260" r:id="R69073d9d57aa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2f5dda9ca418e" /><Relationship Type="http://schemas.openxmlformats.org/officeDocument/2006/relationships/slide" Target="/ppt/slides/slide1.xml" Id="R61ada39a5612408a" /><Relationship Type="http://schemas.openxmlformats.org/officeDocument/2006/relationships/slide" Target="/ppt/slides/slide2.xml" Id="Ra076bbc415a84620" /><Relationship Type="http://schemas.openxmlformats.org/officeDocument/2006/relationships/slide" Target="/ppt/slides/slide3.xml" Id="Rdea62b38fc924440" /><Relationship Type="http://schemas.openxmlformats.org/officeDocument/2006/relationships/slide" Target="/ppt/slides/slide4.xml" Id="R2f0b072b24624072" /><Relationship Type="http://schemas.openxmlformats.org/officeDocument/2006/relationships/slide" Target="/ppt/slides/slide5.xml" Id="R69073d9d57aa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663a0c1c749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0a4e1f0b46ca" /><Relationship Type="http://schemas.openxmlformats.org/officeDocument/2006/relationships/theme" Target="/ppt/slideMasters/theme/theme1.xml" Id="R4fdd8342cf27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50a4e1f0b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9a45a414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89388da4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d1befbc94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ddbf33f64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338a247da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