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c826dadc049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c4ff3e3daa48d2"/>
  </p:sldMasterIdLst>
  <p:sldIdLst>
    <p:sldId xmlns:r="http://schemas.openxmlformats.org/officeDocument/2006/relationships" id="256" r:id="R3c5c73bd3e7846d2"/>
    <p:sldId xmlns:r="http://schemas.openxmlformats.org/officeDocument/2006/relationships" id="257" r:id="Rf971d2889cff4f14"/>
    <p:sldId xmlns:r="http://schemas.openxmlformats.org/officeDocument/2006/relationships" id="258" r:id="R4388adf0fa7a4a2c"/>
    <p:sldId xmlns:r="http://schemas.openxmlformats.org/officeDocument/2006/relationships" id="259" r:id="R199bb1e100334513"/>
    <p:sldId xmlns:r="http://schemas.openxmlformats.org/officeDocument/2006/relationships" id="260" r:id="R827395118d6543fc"/>
    <p:sldId xmlns:r="http://schemas.openxmlformats.org/officeDocument/2006/relationships" id="261" r:id="R74d661ce937e40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4ff3e3daa48d2" /><Relationship Type="http://schemas.openxmlformats.org/officeDocument/2006/relationships/slide" Target="/ppt/slides/slide1.xml" Id="R3c5c73bd3e7846d2" /><Relationship Type="http://schemas.openxmlformats.org/officeDocument/2006/relationships/slide" Target="/ppt/slides/slide2.xml" Id="Rf971d2889cff4f14" /><Relationship Type="http://schemas.openxmlformats.org/officeDocument/2006/relationships/slide" Target="/ppt/slides/slide3.xml" Id="R4388adf0fa7a4a2c" /><Relationship Type="http://schemas.openxmlformats.org/officeDocument/2006/relationships/slide" Target="/ppt/slides/slide4.xml" Id="R199bb1e100334513" /><Relationship Type="http://schemas.openxmlformats.org/officeDocument/2006/relationships/slide" Target="/ppt/slides/slide5.xml" Id="R827395118d6543fc" /><Relationship Type="http://schemas.openxmlformats.org/officeDocument/2006/relationships/slide" Target="/ppt/slides/slide6.xml" Id="R74d661ce937e40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2b9a27c07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30858d51c4b18" /><Relationship Type="http://schemas.openxmlformats.org/officeDocument/2006/relationships/theme" Target="/ppt/slideMasters/theme/theme1.xml" Id="Rbcc06f4b758643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b30858d51c4b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74f8bcd8346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dfa44a3144e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db190eff94f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97fd589974e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a9a0fdffe47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a50557d964e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